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7" r:id="rId2"/>
    <p:sldId id="50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3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EC64232-A45E-4AB9-8BC2-5F8EDA0B392E}"/>
              </a:ext>
            </a:extLst>
          </p:cNvPr>
          <p:cNvGrpSpPr/>
          <p:nvPr/>
        </p:nvGrpSpPr>
        <p:grpSpPr>
          <a:xfrm>
            <a:off x="1088571" y="826007"/>
            <a:ext cx="1988458" cy="2727363"/>
            <a:chOff x="6984997" y="780704"/>
            <a:chExt cx="2099100" cy="287911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3BC6368-085C-418B-836E-2B9774F4A0EA}"/>
                </a:ext>
              </a:extLst>
            </p:cNvPr>
            <p:cNvGrpSpPr/>
            <p:nvPr/>
          </p:nvGrpSpPr>
          <p:grpSpPr>
            <a:xfrm>
              <a:off x="6984997" y="780704"/>
              <a:ext cx="2099100" cy="2879118"/>
              <a:chOff x="6984997" y="780704"/>
              <a:chExt cx="2099100" cy="2879118"/>
            </a:xfrm>
          </p:grpSpPr>
          <p:sp>
            <p:nvSpPr>
              <p:cNvPr id="20" name="片側の 2 つの角を丸めた四角形 6">
                <a:extLst>
                  <a:ext uri="{FF2B5EF4-FFF2-40B4-BE49-F238E27FC236}">
                    <a16:creationId xmlns:a16="http://schemas.microsoft.com/office/drawing/2014/main" id="{EA17881F-F588-4824-9330-A59F77B18E2F}"/>
                  </a:ext>
                </a:extLst>
              </p:cNvPr>
              <p:cNvSpPr/>
              <p:nvPr/>
            </p:nvSpPr>
            <p:spPr>
              <a:xfrm rot="18000000" flipH="1">
                <a:off x="7173585" y="1465052"/>
                <a:ext cx="1104380" cy="1481556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1644D035-11CA-49A7-9938-9F3AA64E5B2C}"/>
                  </a:ext>
                </a:extLst>
              </p:cNvPr>
              <p:cNvGrpSpPr/>
              <p:nvPr/>
            </p:nvGrpSpPr>
            <p:grpSpPr>
              <a:xfrm>
                <a:off x="7908420" y="780704"/>
                <a:ext cx="1068102" cy="2879118"/>
                <a:chOff x="7454575" y="3314758"/>
                <a:chExt cx="1152977" cy="3107902"/>
              </a:xfrm>
            </p:grpSpPr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C11194E3-76BD-43CA-9717-5FC8ED34F796}"/>
                    </a:ext>
                  </a:extLst>
                </p:cNvPr>
                <p:cNvSpPr/>
                <p:nvPr/>
              </p:nvSpPr>
              <p:spPr>
                <a:xfrm>
                  <a:off x="7498080" y="4212336"/>
                  <a:ext cx="170688" cy="2210324"/>
                </a:xfrm>
                <a:prstGeom prst="rect">
                  <a:avLst/>
                </a:prstGeom>
                <a:solidFill>
                  <a:srgbClr val="00B0F0"/>
                </a:solidFill>
                <a:ln w="38100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正方形/長方形 42">
                  <a:extLst>
                    <a:ext uri="{FF2B5EF4-FFF2-40B4-BE49-F238E27FC236}">
                      <a16:creationId xmlns:a16="http://schemas.microsoft.com/office/drawing/2014/main" id="{EF79A7A1-7BF5-436E-9DC5-A650E711ED15}"/>
                    </a:ext>
                  </a:extLst>
                </p:cNvPr>
                <p:cNvSpPr/>
                <p:nvPr/>
              </p:nvSpPr>
              <p:spPr>
                <a:xfrm>
                  <a:off x="7454575" y="3314758"/>
                  <a:ext cx="1152977" cy="94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604" h="580467">
                      <a:moveTo>
                        <a:pt x="177998" y="0"/>
                      </a:moveTo>
                      <a:cubicBezTo>
                        <a:pt x="204186" y="0"/>
                        <a:pt x="226425" y="16910"/>
                        <a:pt x="233714" y="40636"/>
                      </a:cubicBezTo>
                      <a:lnTo>
                        <a:pt x="335999" y="40636"/>
                      </a:lnTo>
                      <a:cubicBezTo>
                        <a:pt x="343288" y="16910"/>
                        <a:pt x="365527" y="0"/>
                        <a:pt x="391715" y="0"/>
                      </a:cubicBezTo>
                      <a:cubicBezTo>
                        <a:pt x="417903" y="0"/>
                        <a:pt x="440142" y="16910"/>
                        <a:pt x="447431" y="40636"/>
                      </a:cubicBezTo>
                      <a:lnTo>
                        <a:pt x="549717" y="40636"/>
                      </a:lnTo>
                      <a:cubicBezTo>
                        <a:pt x="557006" y="16910"/>
                        <a:pt x="579245" y="0"/>
                        <a:pt x="605433" y="0"/>
                      </a:cubicBezTo>
                      <a:cubicBezTo>
                        <a:pt x="638311" y="0"/>
                        <a:pt x="664964" y="26653"/>
                        <a:pt x="664964" y="59531"/>
                      </a:cubicBezTo>
                      <a:cubicBezTo>
                        <a:pt x="664964" y="92409"/>
                        <a:pt x="638311" y="119062"/>
                        <a:pt x="605433" y="119062"/>
                      </a:cubicBezTo>
                      <a:cubicBezTo>
                        <a:pt x="582330" y="119062"/>
                        <a:pt x="562300" y="105901"/>
                        <a:pt x="553043" y="86355"/>
                      </a:cubicBezTo>
                      <a:lnTo>
                        <a:pt x="444106" y="86355"/>
                      </a:lnTo>
                      <a:cubicBezTo>
                        <a:pt x="438979" y="97848"/>
                        <a:pt x="429810" y="106976"/>
                        <a:pt x="418305" y="112079"/>
                      </a:cubicBezTo>
                      <a:lnTo>
                        <a:pt x="418305" y="242819"/>
                      </a:lnTo>
                      <a:lnTo>
                        <a:pt x="460375" y="242819"/>
                      </a:lnTo>
                      <a:cubicBezTo>
                        <a:pt x="468703" y="242819"/>
                        <a:pt x="475455" y="249571"/>
                        <a:pt x="475455" y="257899"/>
                      </a:cubicBezTo>
                      <a:lnTo>
                        <a:pt x="475455" y="318217"/>
                      </a:lnTo>
                      <a:lnTo>
                        <a:pt x="475061" y="319168"/>
                      </a:lnTo>
                      <a:cubicBezTo>
                        <a:pt x="475443" y="319947"/>
                        <a:pt x="475455" y="320738"/>
                        <a:pt x="475455" y="321533"/>
                      </a:cubicBezTo>
                      <a:lnTo>
                        <a:pt x="475455" y="329149"/>
                      </a:lnTo>
                      <a:lnTo>
                        <a:pt x="478252" y="333297"/>
                      </a:lnTo>
                      <a:lnTo>
                        <a:pt x="649288" y="333297"/>
                      </a:lnTo>
                      <a:lnTo>
                        <a:pt x="649288" y="256618"/>
                      </a:lnTo>
                      <a:lnTo>
                        <a:pt x="710604" y="256618"/>
                      </a:lnTo>
                      <a:lnTo>
                        <a:pt x="710604" y="558722"/>
                      </a:lnTo>
                      <a:lnTo>
                        <a:pt x="649288" y="558722"/>
                      </a:lnTo>
                      <a:lnTo>
                        <a:pt x="649288" y="482042"/>
                      </a:lnTo>
                      <a:lnTo>
                        <a:pt x="479749" y="482042"/>
                      </a:lnTo>
                      <a:lnTo>
                        <a:pt x="475455" y="488411"/>
                      </a:lnTo>
                      <a:lnTo>
                        <a:pt x="475455" y="501753"/>
                      </a:lnTo>
                      <a:cubicBezTo>
                        <a:pt x="475455" y="545226"/>
                        <a:pt x="440214" y="580467"/>
                        <a:pt x="396741" y="580467"/>
                      </a:cubicBezTo>
                      <a:lnTo>
                        <a:pt x="386689" y="580467"/>
                      </a:lnTo>
                      <a:cubicBezTo>
                        <a:pt x="343216" y="580467"/>
                        <a:pt x="307975" y="545226"/>
                        <a:pt x="307975" y="501753"/>
                      </a:cubicBezTo>
                      <a:lnTo>
                        <a:pt x="307975" y="488411"/>
                      </a:lnTo>
                      <a:lnTo>
                        <a:pt x="303681" y="482042"/>
                      </a:lnTo>
                      <a:lnTo>
                        <a:pt x="242880" y="482042"/>
                      </a:lnTo>
                      <a:cubicBezTo>
                        <a:pt x="242883" y="482202"/>
                        <a:pt x="242885" y="482363"/>
                        <a:pt x="242888" y="482523"/>
                      </a:cubicBezTo>
                      <a:cubicBezTo>
                        <a:pt x="190902" y="483389"/>
                        <a:pt x="149213" y="525779"/>
                        <a:pt x="149213" y="577772"/>
                      </a:cubicBezTo>
                      <a:lnTo>
                        <a:pt x="0" y="577772"/>
                      </a:lnTo>
                      <a:cubicBezTo>
                        <a:pt x="0" y="447510"/>
                        <a:pt x="101965" y="340737"/>
                        <a:pt x="230980" y="334429"/>
                      </a:cubicBezTo>
                      <a:lnTo>
                        <a:pt x="230980" y="333297"/>
                      </a:lnTo>
                      <a:lnTo>
                        <a:pt x="305178" y="333297"/>
                      </a:lnTo>
                      <a:lnTo>
                        <a:pt x="307975" y="329149"/>
                      </a:lnTo>
                      <a:lnTo>
                        <a:pt x="307975" y="321533"/>
                      </a:lnTo>
                      <a:lnTo>
                        <a:pt x="308369" y="319168"/>
                      </a:lnTo>
                      <a:cubicBezTo>
                        <a:pt x="307985" y="318869"/>
                        <a:pt x="307975" y="318544"/>
                        <a:pt x="307975" y="318217"/>
                      </a:cubicBezTo>
                      <a:lnTo>
                        <a:pt x="307975" y="257899"/>
                      </a:lnTo>
                      <a:cubicBezTo>
                        <a:pt x="307975" y="249571"/>
                        <a:pt x="314727" y="242819"/>
                        <a:pt x="323055" y="242819"/>
                      </a:cubicBezTo>
                      <a:lnTo>
                        <a:pt x="365125" y="242819"/>
                      </a:lnTo>
                      <a:lnTo>
                        <a:pt x="365125" y="112079"/>
                      </a:lnTo>
                      <a:cubicBezTo>
                        <a:pt x="353620" y="106976"/>
                        <a:pt x="344450" y="97848"/>
                        <a:pt x="339324" y="86355"/>
                      </a:cubicBezTo>
                      <a:lnTo>
                        <a:pt x="230388" y="86355"/>
                      </a:lnTo>
                      <a:cubicBezTo>
                        <a:pt x="221131" y="105901"/>
                        <a:pt x="201101" y="119062"/>
                        <a:pt x="177998" y="119062"/>
                      </a:cubicBezTo>
                      <a:cubicBezTo>
                        <a:pt x="145120" y="119062"/>
                        <a:pt x="118467" y="92409"/>
                        <a:pt x="118467" y="59531"/>
                      </a:cubicBezTo>
                      <a:cubicBezTo>
                        <a:pt x="118467" y="26653"/>
                        <a:pt x="145120" y="0"/>
                        <a:pt x="17799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" name="二等辺三角形 9">
                <a:extLst>
                  <a:ext uri="{FF2B5EF4-FFF2-40B4-BE49-F238E27FC236}">
                    <a16:creationId xmlns:a16="http://schemas.microsoft.com/office/drawing/2014/main" id="{3D7ACF71-D938-432B-A924-A8C6F5C451B4}"/>
                  </a:ext>
                </a:extLst>
              </p:cNvPr>
              <p:cNvSpPr/>
              <p:nvPr/>
            </p:nvSpPr>
            <p:spPr>
              <a:xfrm rot="18000000">
                <a:off x="8597075" y="2252208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二等辺三角形 9">
                <a:extLst>
                  <a:ext uri="{FF2B5EF4-FFF2-40B4-BE49-F238E27FC236}">
                    <a16:creationId xmlns:a16="http://schemas.microsoft.com/office/drawing/2014/main" id="{5CA5386E-5035-4C0E-9927-1B05A071CCE1}"/>
                  </a:ext>
                </a:extLst>
              </p:cNvPr>
              <p:cNvSpPr/>
              <p:nvPr/>
            </p:nvSpPr>
            <p:spPr>
              <a:xfrm rot="15300000">
                <a:off x="8790011" y="1943229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二等辺三角形 9">
                <a:extLst>
                  <a:ext uri="{FF2B5EF4-FFF2-40B4-BE49-F238E27FC236}">
                    <a16:creationId xmlns:a16="http://schemas.microsoft.com/office/drawing/2014/main" id="{84E44C01-CB53-4D45-91D3-58EF86106050}"/>
                  </a:ext>
                </a:extLst>
              </p:cNvPr>
              <p:cNvSpPr/>
              <p:nvPr/>
            </p:nvSpPr>
            <p:spPr>
              <a:xfrm rot="17520268" flipH="1">
                <a:off x="8800682" y="2715977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二等辺三角形 9">
                <a:extLst>
                  <a:ext uri="{FF2B5EF4-FFF2-40B4-BE49-F238E27FC236}">
                    <a16:creationId xmlns:a16="http://schemas.microsoft.com/office/drawing/2014/main" id="{83A2CF9C-C519-4446-8B26-3F16A76BDC6D}"/>
                  </a:ext>
                </a:extLst>
              </p:cNvPr>
              <p:cNvSpPr/>
              <p:nvPr/>
            </p:nvSpPr>
            <p:spPr>
              <a:xfrm rot="6300000" flipH="1">
                <a:off x="7379032" y="1418143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片側の 2 つの角を丸めた四角形 6">
                <a:extLst>
                  <a:ext uri="{FF2B5EF4-FFF2-40B4-BE49-F238E27FC236}">
                    <a16:creationId xmlns:a16="http://schemas.microsoft.com/office/drawing/2014/main" id="{B9019AAD-F59D-45F9-AE63-6A3C7804BA87}"/>
                  </a:ext>
                </a:extLst>
              </p:cNvPr>
              <p:cNvSpPr/>
              <p:nvPr/>
            </p:nvSpPr>
            <p:spPr>
              <a:xfrm rot="18000000" flipH="1">
                <a:off x="7399732" y="1751028"/>
                <a:ext cx="1104380" cy="1481556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306D752-9CC7-4582-B2A4-487DCC8770E3}"/>
                </a:ext>
              </a:extLst>
            </p:cNvPr>
            <p:cNvGrpSpPr/>
            <p:nvPr/>
          </p:nvGrpSpPr>
          <p:grpSpPr>
            <a:xfrm rot="20700000">
              <a:off x="6989209" y="2802787"/>
              <a:ext cx="321152" cy="321152"/>
              <a:chOff x="7395099" y="3923884"/>
              <a:chExt cx="976590" cy="976590"/>
            </a:xfrm>
          </p:grpSpPr>
          <p:sp>
            <p:nvSpPr>
              <p:cNvPr id="17" name="星 16 91">
                <a:extLst>
                  <a:ext uri="{FF2B5EF4-FFF2-40B4-BE49-F238E27FC236}">
                    <a16:creationId xmlns:a16="http://schemas.microsoft.com/office/drawing/2014/main" id="{ADC07C7A-9ECB-4D22-9873-042D9BF35508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乗算記号 17">
                <a:extLst>
                  <a:ext uri="{FF2B5EF4-FFF2-40B4-BE49-F238E27FC236}">
                    <a16:creationId xmlns:a16="http://schemas.microsoft.com/office/drawing/2014/main" id="{F0DBD59E-929F-4C72-9354-A672EA2F871E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乗算記号 18">
                <a:extLst>
                  <a:ext uri="{FF2B5EF4-FFF2-40B4-BE49-F238E27FC236}">
                    <a16:creationId xmlns:a16="http://schemas.microsoft.com/office/drawing/2014/main" id="{D175A47A-0176-4626-9D92-29E36C119161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311262B-E00F-40BE-9109-749110D43B2F}"/>
                </a:ext>
              </a:extLst>
            </p:cNvPr>
            <p:cNvGrpSpPr/>
            <p:nvPr/>
          </p:nvGrpSpPr>
          <p:grpSpPr>
            <a:xfrm rot="900000">
              <a:off x="8363367" y="3203889"/>
              <a:ext cx="278614" cy="278614"/>
              <a:chOff x="7395099" y="3923884"/>
              <a:chExt cx="976590" cy="976590"/>
            </a:xfrm>
          </p:grpSpPr>
          <p:sp>
            <p:nvSpPr>
              <p:cNvPr id="14" name="星 16 88">
                <a:extLst>
                  <a:ext uri="{FF2B5EF4-FFF2-40B4-BE49-F238E27FC236}">
                    <a16:creationId xmlns:a16="http://schemas.microsoft.com/office/drawing/2014/main" id="{84647F70-9A3B-4E8F-BDF7-A06D7DE8FD03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乗算記号 14">
                <a:extLst>
                  <a:ext uri="{FF2B5EF4-FFF2-40B4-BE49-F238E27FC236}">
                    <a16:creationId xmlns:a16="http://schemas.microsoft.com/office/drawing/2014/main" id="{EB1D18D4-84F6-427A-905D-0A8E3111CC9F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乗算記号 15">
                <a:extLst>
                  <a:ext uri="{FF2B5EF4-FFF2-40B4-BE49-F238E27FC236}">
                    <a16:creationId xmlns:a16="http://schemas.microsoft.com/office/drawing/2014/main" id="{97FB33DB-B6D9-49EF-A8A9-3D30099B1FC6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A6869F4-7347-4896-9E03-C0973043B876}"/>
                </a:ext>
              </a:extLst>
            </p:cNvPr>
            <p:cNvGrpSpPr/>
            <p:nvPr/>
          </p:nvGrpSpPr>
          <p:grpSpPr>
            <a:xfrm rot="2700000">
              <a:off x="7607591" y="3262822"/>
              <a:ext cx="389595" cy="389595"/>
              <a:chOff x="7395099" y="3923884"/>
              <a:chExt cx="976590" cy="976590"/>
            </a:xfrm>
          </p:grpSpPr>
          <p:sp>
            <p:nvSpPr>
              <p:cNvPr id="11" name="星 16 85">
                <a:extLst>
                  <a:ext uri="{FF2B5EF4-FFF2-40B4-BE49-F238E27FC236}">
                    <a16:creationId xmlns:a16="http://schemas.microsoft.com/office/drawing/2014/main" id="{E639068B-5ED7-4997-A6F7-543FD32A3CEE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乗算記号 11">
                <a:extLst>
                  <a:ext uri="{FF2B5EF4-FFF2-40B4-BE49-F238E27FC236}">
                    <a16:creationId xmlns:a16="http://schemas.microsoft.com/office/drawing/2014/main" id="{F8F5CF89-0B2C-4D72-96F4-E6E59D7E64F0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乗算記号 12">
                <a:extLst>
                  <a:ext uri="{FF2B5EF4-FFF2-40B4-BE49-F238E27FC236}">
                    <a16:creationId xmlns:a16="http://schemas.microsoft.com/office/drawing/2014/main" id="{AA2C4F08-9295-4136-AFEC-176272FF5309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22BEB4F-293F-4C09-854B-1BB3EF2C3A9B}"/>
                </a:ext>
              </a:extLst>
            </p:cNvPr>
            <p:cNvGrpSpPr/>
            <p:nvPr/>
          </p:nvGrpSpPr>
          <p:grpSpPr>
            <a:xfrm rot="20695376">
              <a:off x="7221982" y="3357289"/>
              <a:ext cx="241774" cy="241774"/>
              <a:chOff x="7395099" y="3923884"/>
              <a:chExt cx="976590" cy="976590"/>
            </a:xfrm>
          </p:grpSpPr>
          <p:sp>
            <p:nvSpPr>
              <p:cNvPr id="8" name="星 16 82">
                <a:extLst>
                  <a:ext uri="{FF2B5EF4-FFF2-40B4-BE49-F238E27FC236}">
                    <a16:creationId xmlns:a16="http://schemas.microsoft.com/office/drawing/2014/main" id="{50579404-11CC-405E-989E-5EA7A8F15681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乗算記号 8">
                <a:extLst>
                  <a:ext uri="{FF2B5EF4-FFF2-40B4-BE49-F238E27FC236}">
                    <a16:creationId xmlns:a16="http://schemas.microsoft.com/office/drawing/2014/main" id="{D752CC93-D788-4403-BAEB-DD466A2BC7F5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乗算記号 9">
                <a:extLst>
                  <a:ext uri="{FF2B5EF4-FFF2-40B4-BE49-F238E27FC236}">
                    <a16:creationId xmlns:a16="http://schemas.microsoft.com/office/drawing/2014/main" id="{A96AF2F7-51F6-4459-89AB-98DA23763D15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422B1EE-A9DE-4793-9D85-C131F2007369}"/>
              </a:ext>
            </a:extLst>
          </p:cNvPr>
          <p:cNvGrpSpPr/>
          <p:nvPr/>
        </p:nvGrpSpPr>
        <p:grpSpPr>
          <a:xfrm>
            <a:off x="3685569" y="1351672"/>
            <a:ext cx="2596971" cy="1888637"/>
            <a:chOff x="3685569" y="1351672"/>
            <a:chExt cx="2596971" cy="1888637"/>
          </a:xfrm>
        </p:grpSpPr>
        <p:sp>
          <p:nvSpPr>
            <p:cNvPr id="126" name="片側の 2 つの角を丸めた四角形 6">
              <a:extLst>
                <a:ext uri="{FF2B5EF4-FFF2-40B4-BE49-F238E27FC236}">
                  <a16:creationId xmlns:a16="http://schemas.microsoft.com/office/drawing/2014/main" id="{C4606035-0ECB-4F91-BB9D-89C054747679}"/>
                </a:ext>
              </a:extLst>
            </p:cNvPr>
            <p:cNvSpPr/>
            <p:nvPr/>
          </p:nvSpPr>
          <p:spPr>
            <a:xfrm rot="18000000" flipH="1">
              <a:off x="4091801" y="1157014"/>
              <a:ext cx="1139927" cy="1529243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4B89FC8F-19DC-4F61-BAEF-77E83C3042C6}"/>
                </a:ext>
              </a:extLst>
            </p:cNvPr>
            <p:cNvGrpSpPr/>
            <p:nvPr/>
          </p:nvGrpSpPr>
          <p:grpSpPr>
            <a:xfrm rot="20700000">
              <a:off x="3685569" y="2369671"/>
              <a:ext cx="331489" cy="331489"/>
              <a:chOff x="7395099" y="3923884"/>
              <a:chExt cx="976590" cy="976590"/>
            </a:xfrm>
          </p:grpSpPr>
          <p:sp>
            <p:nvSpPr>
              <p:cNvPr id="123" name="星 16 91">
                <a:extLst>
                  <a:ext uri="{FF2B5EF4-FFF2-40B4-BE49-F238E27FC236}">
                    <a16:creationId xmlns:a16="http://schemas.microsoft.com/office/drawing/2014/main" id="{23C43357-71E9-40FD-A497-219CE4A9B84F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乗算記号 123">
                <a:extLst>
                  <a:ext uri="{FF2B5EF4-FFF2-40B4-BE49-F238E27FC236}">
                    <a16:creationId xmlns:a16="http://schemas.microsoft.com/office/drawing/2014/main" id="{F4E25D51-4EF4-48D5-A20A-C9AF78B23779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乗算記号 124">
                <a:extLst>
                  <a:ext uri="{FF2B5EF4-FFF2-40B4-BE49-F238E27FC236}">
                    <a16:creationId xmlns:a16="http://schemas.microsoft.com/office/drawing/2014/main" id="{275EC5F3-8628-4383-8979-71AC48FAA763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FFA10BF-FB4C-4E81-9524-C3BE5D58A84B}"/>
                </a:ext>
              </a:extLst>
            </p:cNvPr>
            <p:cNvGrpSpPr/>
            <p:nvPr/>
          </p:nvGrpSpPr>
          <p:grpSpPr>
            <a:xfrm rot="900000">
              <a:off x="5292551" y="2870836"/>
              <a:ext cx="287581" cy="287582"/>
              <a:chOff x="7395099" y="3923884"/>
              <a:chExt cx="976590" cy="976590"/>
            </a:xfrm>
          </p:grpSpPr>
          <p:sp>
            <p:nvSpPr>
              <p:cNvPr id="120" name="星 16 88">
                <a:extLst>
                  <a:ext uri="{FF2B5EF4-FFF2-40B4-BE49-F238E27FC236}">
                    <a16:creationId xmlns:a16="http://schemas.microsoft.com/office/drawing/2014/main" id="{1582414E-B453-4F1B-93EF-83BC7DBA6D34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乗算記号 120">
                <a:extLst>
                  <a:ext uri="{FF2B5EF4-FFF2-40B4-BE49-F238E27FC236}">
                    <a16:creationId xmlns:a16="http://schemas.microsoft.com/office/drawing/2014/main" id="{E41CCA99-827F-4A7D-816F-3C45CCA19C1F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乗算記号 121">
                <a:extLst>
                  <a:ext uri="{FF2B5EF4-FFF2-40B4-BE49-F238E27FC236}">
                    <a16:creationId xmlns:a16="http://schemas.microsoft.com/office/drawing/2014/main" id="{754F9741-24D2-44A5-8BCC-ED416CE9DFAB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6D4F5C30-EB1D-48D3-8CCF-F372FC4A75CC}"/>
                </a:ext>
              </a:extLst>
            </p:cNvPr>
            <p:cNvGrpSpPr/>
            <p:nvPr/>
          </p:nvGrpSpPr>
          <p:grpSpPr>
            <a:xfrm rot="2700000">
              <a:off x="4392743" y="2838174"/>
              <a:ext cx="402135" cy="402135"/>
              <a:chOff x="7395099" y="3923884"/>
              <a:chExt cx="976590" cy="976590"/>
            </a:xfrm>
          </p:grpSpPr>
          <p:sp>
            <p:nvSpPr>
              <p:cNvPr id="117" name="星 16 85">
                <a:extLst>
                  <a:ext uri="{FF2B5EF4-FFF2-40B4-BE49-F238E27FC236}">
                    <a16:creationId xmlns:a16="http://schemas.microsoft.com/office/drawing/2014/main" id="{9C3F5945-82BF-4A0B-B7AB-C68E516D2C0E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乗算記号 117">
                <a:extLst>
                  <a:ext uri="{FF2B5EF4-FFF2-40B4-BE49-F238E27FC236}">
                    <a16:creationId xmlns:a16="http://schemas.microsoft.com/office/drawing/2014/main" id="{61B1671D-9804-4DE9-8CDA-6CF11332F972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乗算記号 118">
                <a:extLst>
                  <a:ext uri="{FF2B5EF4-FFF2-40B4-BE49-F238E27FC236}">
                    <a16:creationId xmlns:a16="http://schemas.microsoft.com/office/drawing/2014/main" id="{CFB676EA-FE03-4A1F-99BE-CB2BEB109948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49123372-1C1D-406E-93CD-0B695197B923}"/>
                </a:ext>
              </a:extLst>
            </p:cNvPr>
            <p:cNvGrpSpPr/>
            <p:nvPr/>
          </p:nvGrpSpPr>
          <p:grpSpPr>
            <a:xfrm rot="20695376">
              <a:off x="3925835" y="2800626"/>
              <a:ext cx="249556" cy="249556"/>
              <a:chOff x="7395099" y="3923884"/>
              <a:chExt cx="976590" cy="976590"/>
            </a:xfrm>
          </p:grpSpPr>
          <p:sp>
            <p:nvSpPr>
              <p:cNvPr id="114" name="星 16 82">
                <a:extLst>
                  <a:ext uri="{FF2B5EF4-FFF2-40B4-BE49-F238E27FC236}">
                    <a16:creationId xmlns:a16="http://schemas.microsoft.com/office/drawing/2014/main" id="{28E11E3A-A01C-4479-92B6-3CB00A9496F4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乗算記号 114">
                <a:extLst>
                  <a:ext uri="{FF2B5EF4-FFF2-40B4-BE49-F238E27FC236}">
                    <a16:creationId xmlns:a16="http://schemas.microsoft.com/office/drawing/2014/main" id="{226B5135-E007-4F06-B580-3487383B0BF5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乗算記号 115">
                <a:extLst>
                  <a:ext uri="{FF2B5EF4-FFF2-40B4-BE49-F238E27FC236}">
                    <a16:creationId xmlns:a16="http://schemas.microsoft.com/office/drawing/2014/main" id="{813239FF-F498-4FE4-943F-8A73944146E7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9" name="雲 28">
              <a:extLst>
                <a:ext uri="{FF2B5EF4-FFF2-40B4-BE49-F238E27FC236}">
                  <a16:creationId xmlns:a16="http://schemas.microsoft.com/office/drawing/2014/main" id="{AFC4B9C5-B00F-4901-8908-E96D7C318B4E}"/>
                </a:ext>
              </a:extLst>
            </p:cNvPr>
            <p:cNvSpPr/>
            <p:nvPr/>
          </p:nvSpPr>
          <p:spPr>
            <a:xfrm>
              <a:off x="4572035" y="1543536"/>
              <a:ext cx="748871" cy="748871"/>
            </a:xfrm>
            <a:prstGeom prst="cloud">
              <a:avLst/>
            </a:prstGeom>
            <a:solidFill>
              <a:schemeClr val="bg1"/>
            </a:solidFill>
            <a:ln w="381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片側の 2 つの角を丸めた四角形 6">
              <a:extLst>
                <a:ext uri="{FF2B5EF4-FFF2-40B4-BE49-F238E27FC236}">
                  <a16:creationId xmlns:a16="http://schemas.microsoft.com/office/drawing/2014/main" id="{01733C5E-8A06-48D4-AC01-4456B6ED8562}"/>
                </a:ext>
              </a:extLst>
            </p:cNvPr>
            <p:cNvSpPr/>
            <p:nvPr/>
          </p:nvSpPr>
          <p:spPr>
            <a:xfrm rot="18000000" flipH="1">
              <a:off x="4325230" y="1452194"/>
              <a:ext cx="1139927" cy="1529243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雲 135">
              <a:extLst>
                <a:ext uri="{FF2B5EF4-FFF2-40B4-BE49-F238E27FC236}">
                  <a16:creationId xmlns:a16="http://schemas.microsoft.com/office/drawing/2014/main" id="{E436A91A-FCAD-4861-9611-58E97415C454}"/>
                </a:ext>
              </a:extLst>
            </p:cNvPr>
            <p:cNvSpPr/>
            <p:nvPr/>
          </p:nvSpPr>
          <p:spPr>
            <a:xfrm rot="1395316">
              <a:off x="5061907" y="1800926"/>
              <a:ext cx="748871" cy="748871"/>
            </a:xfrm>
            <a:prstGeom prst="cloud">
              <a:avLst/>
            </a:prstGeom>
            <a:solidFill>
              <a:schemeClr val="bg1"/>
            </a:solidFill>
            <a:ln w="381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" name="雲 136">
              <a:extLst>
                <a:ext uri="{FF2B5EF4-FFF2-40B4-BE49-F238E27FC236}">
                  <a16:creationId xmlns:a16="http://schemas.microsoft.com/office/drawing/2014/main" id="{C19E6DA2-63A9-4717-810D-90673FB15472}"/>
                </a:ext>
              </a:extLst>
            </p:cNvPr>
            <p:cNvSpPr/>
            <p:nvPr/>
          </p:nvSpPr>
          <p:spPr>
            <a:xfrm rot="1395316">
              <a:off x="4006608" y="2055432"/>
              <a:ext cx="378501" cy="378501"/>
            </a:xfrm>
            <a:prstGeom prst="cloud">
              <a:avLst/>
            </a:prstGeom>
            <a:solidFill>
              <a:schemeClr val="bg1"/>
            </a:solidFill>
            <a:ln w="381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8" name="雲 137">
              <a:extLst>
                <a:ext uri="{FF2B5EF4-FFF2-40B4-BE49-F238E27FC236}">
                  <a16:creationId xmlns:a16="http://schemas.microsoft.com/office/drawing/2014/main" id="{D39A4929-3A26-49A9-AF06-DA659BB9D46C}"/>
                </a:ext>
              </a:extLst>
            </p:cNvPr>
            <p:cNvSpPr/>
            <p:nvPr/>
          </p:nvSpPr>
          <p:spPr>
            <a:xfrm rot="1395316">
              <a:off x="5710982" y="2583213"/>
              <a:ext cx="378501" cy="378501"/>
            </a:xfrm>
            <a:prstGeom prst="cloud">
              <a:avLst/>
            </a:prstGeom>
            <a:solidFill>
              <a:schemeClr val="bg1"/>
            </a:solidFill>
            <a:ln w="381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9" name="雲 138">
              <a:extLst>
                <a:ext uri="{FF2B5EF4-FFF2-40B4-BE49-F238E27FC236}">
                  <a16:creationId xmlns:a16="http://schemas.microsoft.com/office/drawing/2014/main" id="{B642C42F-ACAF-46B7-8F35-DE89362D23CD}"/>
                </a:ext>
              </a:extLst>
            </p:cNvPr>
            <p:cNvSpPr/>
            <p:nvPr/>
          </p:nvSpPr>
          <p:spPr>
            <a:xfrm rot="1395316">
              <a:off x="5460382" y="1650568"/>
              <a:ext cx="378501" cy="378501"/>
            </a:xfrm>
            <a:prstGeom prst="cloud">
              <a:avLst/>
            </a:prstGeom>
            <a:solidFill>
              <a:schemeClr val="bg1"/>
            </a:solidFill>
            <a:ln w="381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雲 139">
              <a:extLst>
                <a:ext uri="{FF2B5EF4-FFF2-40B4-BE49-F238E27FC236}">
                  <a16:creationId xmlns:a16="http://schemas.microsoft.com/office/drawing/2014/main" id="{6C8355BC-132B-475A-81F8-5299F13C3BFB}"/>
                </a:ext>
              </a:extLst>
            </p:cNvPr>
            <p:cNvSpPr/>
            <p:nvPr/>
          </p:nvSpPr>
          <p:spPr>
            <a:xfrm rot="1395316">
              <a:off x="6035902" y="2063154"/>
              <a:ext cx="246638" cy="246638"/>
            </a:xfrm>
            <a:prstGeom prst="cloud">
              <a:avLst/>
            </a:prstGeom>
            <a:solidFill>
              <a:schemeClr val="bg1"/>
            </a:solidFill>
            <a:ln w="381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D92A7CC2-8D10-41EF-9D3D-1EB27B2FFCB3}"/>
              </a:ext>
            </a:extLst>
          </p:cNvPr>
          <p:cNvGrpSpPr/>
          <p:nvPr/>
        </p:nvGrpSpPr>
        <p:grpSpPr>
          <a:xfrm>
            <a:off x="612162" y="3868435"/>
            <a:ext cx="2796752" cy="2327256"/>
            <a:chOff x="-1239631" y="3595892"/>
            <a:chExt cx="3036860" cy="2527057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26AF64A-236E-410F-B96A-B625CE2F5FB6}"/>
                </a:ext>
              </a:extLst>
            </p:cNvPr>
            <p:cNvGrpSpPr/>
            <p:nvPr/>
          </p:nvGrpSpPr>
          <p:grpSpPr>
            <a:xfrm>
              <a:off x="-1239631" y="3748049"/>
              <a:ext cx="2374900" cy="2374900"/>
              <a:chOff x="516597" y="758106"/>
              <a:chExt cx="2374900" cy="2374900"/>
            </a:xfrm>
          </p:grpSpPr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8CD6F347-16F3-4AC0-A2EF-F002ACD1D716}"/>
                  </a:ext>
                </a:extLst>
              </p:cNvPr>
              <p:cNvSpPr/>
              <p:nvPr/>
            </p:nvSpPr>
            <p:spPr>
              <a:xfrm>
                <a:off x="1811997" y="818431"/>
                <a:ext cx="1036637" cy="19685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90DE06D2-A52F-433F-8EA0-EDD768D53414}"/>
                  </a:ext>
                </a:extLst>
              </p:cNvPr>
              <p:cNvSpPr/>
              <p:nvPr/>
            </p:nvSpPr>
            <p:spPr>
              <a:xfrm>
                <a:off x="1864383" y="1929681"/>
                <a:ext cx="984251" cy="1162050"/>
              </a:xfrm>
              <a:custGeom>
                <a:avLst/>
                <a:gdLst>
                  <a:gd name="connsiteX0" fmla="*/ 469901 w 984251"/>
                  <a:gd name="connsiteY0" fmla="*/ 0 h 1162050"/>
                  <a:gd name="connsiteX1" fmla="*/ 984251 w 984251"/>
                  <a:gd name="connsiteY1" fmla="*/ 0 h 1162050"/>
                  <a:gd name="connsiteX2" fmla="*/ 984251 w 984251"/>
                  <a:gd name="connsiteY2" fmla="*/ 1162050 h 1162050"/>
                  <a:gd name="connsiteX3" fmla="*/ 584201 w 984251"/>
                  <a:gd name="connsiteY3" fmla="*/ 1162050 h 1162050"/>
                  <a:gd name="connsiteX4" fmla="*/ 469901 w 984251"/>
                  <a:gd name="connsiteY4" fmla="*/ 1162050 h 1162050"/>
                  <a:gd name="connsiteX5" fmla="*/ 312739 w 984251"/>
                  <a:gd name="connsiteY5" fmla="*/ 1162050 h 1162050"/>
                  <a:gd name="connsiteX6" fmla="*/ 273051 w 984251"/>
                  <a:gd name="connsiteY6" fmla="*/ 1162050 h 1162050"/>
                  <a:gd name="connsiteX7" fmla="*/ 0 w 984251"/>
                  <a:gd name="connsiteY7" fmla="*/ 1162050 h 1162050"/>
                  <a:gd name="connsiteX8" fmla="*/ 0 w 984251"/>
                  <a:gd name="connsiteY8" fmla="*/ 450850 h 1162050"/>
                  <a:gd name="connsiteX9" fmla="*/ 312739 w 984251"/>
                  <a:gd name="connsiteY9" fmla="*/ 450850 h 1162050"/>
                  <a:gd name="connsiteX10" fmla="*/ 312739 w 984251"/>
                  <a:gd name="connsiteY10" fmla="*/ 799684 h 1162050"/>
                  <a:gd name="connsiteX11" fmla="*/ 469901 w 984251"/>
                  <a:gd name="connsiteY11" fmla="*/ 799684 h 1162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4251" h="1162050">
                    <a:moveTo>
                      <a:pt x="469901" y="0"/>
                    </a:moveTo>
                    <a:lnTo>
                      <a:pt x="984251" y="0"/>
                    </a:lnTo>
                    <a:lnTo>
                      <a:pt x="984251" y="1162050"/>
                    </a:lnTo>
                    <a:lnTo>
                      <a:pt x="584201" y="1162050"/>
                    </a:lnTo>
                    <a:lnTo>
                      <a:pt x="469901" y="1162050"/>
                    </a:lnTo>
                    <a:lnTo>
                      <a:pt x="312739" y="1162050"/>
                    </a:lnTo>
                    <a:lnTo>
                      <a:pt x="273051" y="1162050"/>
                    </a:lnTo>
                    <a:lnTo>
                      <a:pt x="0" y="1162050"/>
                    </a:lnTo>
                    <a:lnTo>
                      <a:pt x="0" y="450850"/>
                    </a:lnTo>
                    <a:lnTo>
                      <a:pt x="312739" y="450850"/>
                    </a:lnTo>
                    <a:lnTo>
                      <a:pt x="312739" y="799684"/>
                    </a:lnTo>
                    <a:lnTo>
                      <a:pt x="469901" y="79968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レーム 127">
                <a:extLst>
                  <a:ext uri="{FF2B5EF4-FFF2-40B4-BE49-F238E27FC236}">
                    <a16:creationId xmlns:a16="http://schemas.microsoft.com/office/drawing/2014/main" id="{DAB9167D-8694-4EAC-8EC3-FD2DC83C5C82}"/>
                  </a:ext>
                </a:extLst>
              </p:cNvPr>
              <p:cNvSpPr/>
              <p:nvPr/>
            </p:nvSpPr>
            <p:spPr>
              <a:xfrm>
                <a:off x="6953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893B025A-7513-4417-ACFA-F7A7F1D7B272}"/>
                  </a:ext>
                </a:extLst>
              </p:cNvPr>
              <p:cNvSpPr/>
              <p:nvPr/>
            </p:nvSpPr>
            <p:spPr>
              <a:xfrm>
                <a:off x="649947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D6F37C45-A770-4ECE-B560-966FD37F5485}"/>
                  </a:ext>
                </a:extLst>
              </p:cNvPr>
              <p:cNvSpPr/>
              <p:nvPr/>
            </p:nvSpPr>
            <p:spPr>
              <a:xfrm>
                <a:off x="1702193" y="1847131"/>
                <a:ext cx="109804" cy="1968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フレーム 130">
                <a:extLst>
                  <a:ext uri="{FF2B5EF4-FFF2-40B4-BE49-F238E27FC236}">
                    <a16:creationId xmlns:a16="http://schemas.microsoft.com/office/drawing/2014/main" id="{56EE005B-C224-4F43-86F0-A9FDDDAA7FE6}"/>
                  </a:ext>
                </a:extLst>
              </p:cNvPr>
              <p:cNvSpPr/>
              <p:nvPr/>
            </p:nvSpPr>
            <p:spPr>
              <a:xfrm>
                <a:off x="5810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フレーム 131">
                <a:extLst>
                  <a:ext uri="{FF2B5EF4-FFF2-40B4-BE49-F238E27FC236}">
                    <a16:creationId xmlns:a16="http://schemas.microsoft.com/office/drawing/2014/main" id="{F6618A3C-335B-4BC8-BFC6-18CB6CE703E3}"/>
                  </a:ext>
                </a:extLst>
              </p:cNvPr>
              <p:cNvSpPr/>
              <p:nvPr/>
            </p:nvSpPr>
            <p:spPr>
              <a:xfrm>
                <a:off x="516597" y="758106"/>
                <a:ext cx="2374900" cy="2374900"/>
              </a:xfrm>
              <a:prstGeom prst="frame">
                <a:avLst>
                  <a:gd name="adj1" fmla="val 407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斜め縞 132">
                <a:extLst>
                  <a:ext uri="{FF2B5EF4-FFF2-40B4-BE49-F238E27FC236}">
                    <a16:creationId xmlns:a16="http://schemas.microsoft.com/office/drawing/2014/main" id="{33FB16C2-2EA4-4007-BB11-B3C84DDE8D11}"/>
                  </a:ext>
                </a:extLst>
              </p:cNvPr>
              <p:cNvSpPr/>
              <p:nvPr/>
            </p:nvSpPr>
            <p:spPr>
              <a:xfrm>
                <a:off x="740301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斜め縞 133">
                <a:extLst>
                  <a:ext uri="{FF2B5EF4-FFF2-40B4-BE49-F238E27FC236}">
                    <a16:creationId xmlns:a16="http://schemas.microsoft.com/office/drawing/2014/main" id="{A0093BDE-5B57-4F50-85C1-BC60B83FCDE5}"/>
                  </a:ext>
                </a:extLst>
              </p:cNvPr>
              <p:cNvSpPr/>
              <p:nvPr/>
            </p:nvSpPr>
            <p:spPr>
              <a:xfrm>
                <a:off x="740301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313B680C-F50A-43FF-A9B0-6D05CD120A34}"/>
                  </a:ext>
                </a:extLst>
              </p:cNvPr>
              <p:cNvSpPr/>
              <p:nvPr/>
            </p:nvSpPr>
            <p:spPr>
              <a:xfrm>
                <a:off x="2390508" y="1983280"/>
                <a:ext cx="327025" cy="488951"/>
              </a:xfrm>
              <a:custGeom>
                <a:avLst/>
                <a:gdLst>
                  <a:gd name="connsiteX0" fmla="*/ 276225 w 327025"/>
                  <a:gd name="connsiteY0" fmla="*/ 365125 h 488951"/>
                  <a:gd name="connsiteX1" fmla="*/ 327025 w 327025"/>
                  <a:gd name="connsiteY1" fmla="*/ 365125 h 488951"/>
                  <a:gd name="connsiteX2" fmla="*/ 327025 w 327025"/>
                  <a:gd name="connsiteY2" fmla="*/ 488951 h 488951"/>
                  <a:gd name="connsiteX3" fmla="*/ 276225 w 327025"/>
                  <a:gd name="connsiteY3" fmla="*/ 488951 h 488951"/>
                  <a:gd name="connsiteX4" fmla="*/ 184150 w 327025"/>
                  <a:gd name="connsiteY4" fmla="*/ 365125 h 488951"/>
                  <a:gd name="connsiteX5" fmla="*/ 234950 w 327025"/>
                  <a:gd name="connsiteY5" fmla="*/ 365125 h 488951"/>
                  <a:gd name="connsiteX6" fmla="*/ 234950 w 327025"/>
                  <a:gd name="connsiteY6" fmla="*/ 488951 h 488951"/>
                  <a:gd name="connsiteX7" fmla="*/ 184150 w 327025"/>
                  <a:gd name="connsiteY7" fmla="*/ 488951 h 488951"/>
                  <a:gd name="connsiteX8" fmla="*/ 92075 w 327025"/>
                  <a:gd name="connsiteY8" fmla="*/ 365125 h 488951"/>
                  <a:gd name="connsiteX9" fmla="*/ 142875 w 327025"/>
                  <a:gd name="connsiteY9" fmla="*/ 365125 h 488951"/>
                  <a:gd name="connsiteX10" fmla="*/ 142875 w 327025"/>
                  <a:gd name="connsiteY10" fmla="*/ 488951 h 488951"/>
                  <a:gd name="connsiteX11" fmla="*/ 92075 w 327025"/>
                  <a:gd name="connsiteY11" fmla="*/ 488951 h 488951"/>
                  <a:gd name="connsiteX12" fmla="*/ 0 w 327025"/>
                  <a:gd name="connsiteY12" fmla="*/ 365125 h 488951"/>
                  <a:gd name="connsiteX13" fmla="*/ 50800 w 327025"/>
                  <a:gd name="connsiteY13" fmla="*/ 365125 h 488951"/>
                  <a:gd name="connsiteX14" fmla="*/ 50800 w 327025"/>
                  <a:gd name="connsiteY14" fmla="*/ 488951 h 488951"/>
                  <a:gd name="connsiteX15" fmla="*/ 0 w 327025"/>
                  <a:gd name="connsiteY15" fmla="*/ 488951 h 488951"/>
                  <a:gd name="connsiteX16" fmla="*/ 276225 w 327025"/>
                  <a:gd name="connsiteY16" fmla="*/ 180975 h 488951"/>
                  <a:gd name="connsiteX17" fmla="*/ 327025 w 327025"/>
                  <a:gd name="connsiteY17" fmla="*/ 180975 h 488951"/>
                  <a:gd name="connsiteX18" fmla="*/ 327025 w 327025"/>
                  <a:gd name="connsiteY18" fmla="*/ 304801 h 488951"/>
                  <a:gd name="connsiteX19" fmla="*/ 276225 w 327025"/>
                  <a:gd name="connsiteY19" fmla="*/ 304801 h 488951"/>
                  <a:gd name="connsiteX20" fmla="*/ 184150 w 327025"/>
                  <a:gd name="connsiteY20" fmla="*/ 180975 h 488951"/>
                  <a:gd name="connsiteX21" fmla="*/ 234950 w 327025"/>
                  <a:gd name="connsiteY21" fmla="*/ 180975 h 488951"/>
                  <a:gd name="connsiteX22" fmla="*/ 234950 w 327025"/>
                  <a:gd name="connsiteY22" fmla="*/ 304801 h 488951"/>
                  <a:gd name="connsiteX23" fmla="*/ 184150 w 327025"/>
                  <a:gd name="connsiteY23" fmla="*/ 304801 h 488951"/>
                  <a:gd name="connsiteX24" fmla="*/ 92075 w 327025"/>
                  <a:gd name="connsiteY24" fmla="*/ 180975 h 488951"/>
                  <a:gd name="connsiteX25" fmla="*/ 142875 w 327025"/>
                  <a:gd name="connsiteY25" fmla="*/ 180975 h 488951"/>
                  <a:gd name="connsiteX26" fmla="*/ 142875 w 327025"/>
                  <a:gd name="connsiteY26" fmla="*/ 304801 h 488951"/>
                  <a:gd name="connsiteX27" fmla="*/ 92075 w 327025"/>
                  <a:gd name="connsiteY27" fmla="*/ 304801 h 488951"/>
                  <a:gd name="connsiteX28" fmla="*/ 0 w 327025"/>
                  <a:gd name="connsiteY28" fmla="*/ 180975 h 488951"/>
                  <a:gd name="connsiteX29" fmla="*/ 50800 w 327025"/>
                  <a:gd name="connsiteY29" fmla="*/ 180975 h 488951"/>
                  <a:gd name="connsiteX30" fmla="*/ 50800 w 327025"/>
                  <a:gd name="connsiteY30" fmla="*/ 304801 h 488951"/>
                  <a:gd name="connsiteX31" fmla="*/ 0 w 327025"/>
                  <a:gd name="connsiteY31" fmla="*/ 304801 h 488951"/>
                  <a:gd name="connsiteX32" fmla="*/ 276225 w 327025"/>
                  <a:gd name="connsiteY32" fmla="*/ 0 h 488951"/>
                  <a:gd name="connsiteX33" fmla="*/ 327025 w 327025"/>
                  <a:gd name="connsiteY33" fmla="*/ 0 h 488951"/>
                  <a:gd name="connsiteX34" fmla="*/ 327025 w 327025"/>
                  <a:gd name="connsiteY34" fmla="*/ 123826 h 488951"/>
                  <a:gd name="connsiteX35" fmla="*/ 276225 w 327025"/>
                  <a:gd name="connsiteY35" fmla="*/ 123826 h 488951"/>
                  <a:gd name="connsiteX36" fmla="*/ 184150 w 327025"/>
                  <a:gd name="connsiteY36" fmla="*/ 0 h 488951"/>
                  <a:gd name="connsiteX37" fmla="*/ 234950 w 327025"/>
                  <a:gd name="connsiteY37" fmla="*/ 0 h 488951"/>
                  <a:gd name="connsiteX38" fmla="*/ 234950 w 327025"/>
                  <a:gd name="connsiteY38" fmla="*/ 123826 h 488951"/>
                  <a:gd name="connsiteX39" fmla="*/ 184150 w 327025"/>
                  <a:gd name="connsiteY39" fmla="*/ 123826 h 488951"/>
                  <a:gd name="connsiteX40" fmla="*/ 92075 w 327025"/>
                  <a:gd name="connsiteY40" fmla="*/ 0 h 488951"/>
                  <a:gd name="connsiteX41" fmla="*/ 142875 w 327025"/>
                  <a:gd name="connsiteY41" fmla="*/ 0 h 488951"/>
                  <a:gd name="connsiteX42" fmla="*/ 142875 w 327025"/>
                  <a:gd name="connsiteY42" fmla="*/ 123826 h 488951"/>
                  <a:gd name="connsiteX43" fmla="*/ 92075 w 327025"/>
                  <a:gd name="connsiteY43" fmla="*/ 123826 h 488951"/>
                  <a:gd name="connsiteX44" fmla="*/ 0 w 327025"/>
                  <a:gd name="connsiteY44" fmla="*/ 0 h 488951"/>
                  <a:gd name="connsiteX45" fmla="*/ 50800 w 327025"/>
                  <a:gd name="connsiteY45" fmla="*/ 0 h 488951"/>
                  <a:gd name="connsiteX46" fmla="*/ 50800 w 327025"/>
                  <a:gd name="connsiteY46" fmla="*/ 123826 h 488951"/>
                  <a:gd name="connsiteX47" fmla="*/ 0 w 327025"/>
                  <a:gd name="connsiteY47" fmla="*/ 123826 h 48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27025" h="488951">
                    <a:moveTo>
                      <a:pt x="276225" y="365125"/>
                    </a:moveTo>
                    <a:lnTo>
                      <a:pt x="327025" y="365125"/>
                    </a:lnTo>
                    <a:lnTo>
                      <a:pt x="327025" y="488951"/>
                    </a:lnTo>
                    <a:lnTo>
                      <a:pt x="276225" y="488951"/>
                    </a:lnTo>
                    <a:close/>
                    <a:moveTo>
                      <a:pt x="184150" y="365125"/>
                    </a:moveTo>
                    <a:lnTo>
                      <a:pt x="234950" y="365125"/>
                    </a:lnTo>
                    <a:lnTo>
                      <a:pt x="234950" y="488951"/>
                    </a:lnTo>
                    <a:lnTo>
                      <a:pt x="184150" y="488951"/>
                    </a:lnTo>
                    <a:close/>
                    <a:moveTo>
                      <a:pt x="92075" y="365125"/>
                    </a:moveTo>
                    <a:lnTo>
                      <a:pt x="142875" y="365125"/>
                    </a:lnTo>
                    <a:lnTo>
                      <a:pt x="142875" y="488951"/>
                    </a:lnTo>
                    <a:lnTo>
                      <a:pt x="92075" y="488951"/>
                    </a:lnTo>
                    <a:close/>
                    <a:moveTo>
                      <a:pt x="0" y="365125"/>
                    </a:moveTo>
                    <a:lnTo>
                      <a:pt x="50800" y="365125"/>
                    </a:lnTo>
                    <a:lnTo>
                      <a:pt x="50800" y="488951"/>
                    </a:lnTo>
                    <a:lnTo>
                      <a:pt x="0" y="488951"/>
                    </a:lnTo>
                    <a:close/>
                    <a:moveTo>
                      <a:pt x="276225" y="180975"/>
                    </a:moveTo>
                    <a:lnTo>
                      <a:pt x="327025" y="180975"/>
                    </a:lnTo>
                    <a:lnTo>
                      <a:pt x="327025" y="304801"/>
                    </a:lnTo>
                    <a:lnTo>
                      <a:pt x="276225" y="304801"/>
                    </a:lnTo>
                    <a:close/>
                    <a:moveTo>
                      <a:pt x="184150" y="180975"/>
                    </a:moveTo>
                    <a:lnTo>
                      <a:pt x="234950" y="180975"/>
                    </a:lnTo>
                    <a:lnTo>
                      <a:pt x="234950" y="304801"/>
                    </a:lnTo>
                    <a:lnTo>
                      <a:pt x="184150" y="304801"/>
                    </a:lnTo>
                    <a:close/>
                    <a:moveTo>
                      <a:pt x="92075" y="180975"/>
                    </a:moveTo>
                    <a:lnTo>
                      <a:pt x="142875" y="180975"/>
                    </a:lnTo>
                    <a:lnTo>
                      <a:pt x="142875" y="304801"/>
                    </a:lnTo>
                    <a:lnTo>
                      <a:pt x="92075" y="304801"/>
                    </a:lnTo>
                    <a:close/>
                    <a:moveTo>
                      <a:pt x="0" y="180975"/>
                    </a:moveTo>
                    <a:lnTo>
                      <a:pt x="50800" y="180975"/>
                    </a:lnTo>
                    <a:lnTo>
                      <a:pt x="50800" y="304801"/>
                    </a:lnTo>
                    <a:lnTo>
                      <a:pt x="0" y="304801"/>
                    </a:lnTo>
                    <a:close/>
                    <a:moveTo>
                      <a:pt x="276225" y="0"/>
                    </a:moveTo>
                    <a:lnTo>
                      <a:pt x="327025" y="0"/>
                    </a:lnTo>
                    <a:lnTo>
                      <a:pt x="327025" y="123826"/>
                    </a:lnTo>
                    <a:lnTo>
                      <a:pt x="276225" y="123826"/>
                    </a:lnTo>
                    <a:close/>
                    <a:moveTo>
                      <a:pt x="184150" y="0"/>
                    </a:moveTo>
                    <a:lnTo>
                      <a:pt x="234950" y="0"/>
                    </a:lnTo>
                    <a:lnTo>
                      <a:pt x="234950" y="123826"/>
                    </a:lnTo>
                    <a:lnTo>
                      <a:pt x="184150" y="123826"/>
                    </a:lnTo>
                    <a:close/>
                    <a:moveTo>
                      <a:pt x="92075" y="0"/>
                    </a:moveTo>
                    <a:lnTo>
                      <a:pt x="142875" y="0"/>
                    </a:lnTo>
                    <a:lnTo>
                      <a:pt x="142875" y="123826"/>
                    </a:lnTo>
                    <a:lnTo>
                      <a:pt x="92075" y="123826"/>
                    </a:lnTo>
                    <a:close/>
                    <a:moveTo>
                      <a:pt x="0" y="0"/>
                    </a:moveTo>
                    <a:lnTo>
                      <a:pt x="50800" y="0"/>
                    </a:lnTo>
                    <a:lnTo>
                      <a:pt x="50800" y="123826"/>
                    </a:lnTo>
                    <a:lnTo>
                      <a:pt x="0" y="12382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283F0165-E8FA-4C11-9436-24164A38F4DF}"/>
                </a:ext>
              </a:extLst>
            </p:cNvPr>
            <p:cNvGrpSpPr/>
            <p:nvPr/>
          </p:nvGrpSpPr>
          <p:grpSpPr>
            <a:xfrm>
              <a:off x="676669" y="3950788"/>
              <a:ext cx="278369" cy="278369"/>
              <a:chOff x="1430158" y="3273151"/>
              <a:chExt cx="1093406" cy="1093406"/>
            </a:xfrm>
          </p:grpSpPr>
          <p:sp>
            <p:nvSpPr>
              <p:cNvPr id="107" name="星: 12 pt 106">
                <a:extLst>
                  <a:ext uri="{FF2B5EF4-FFF2-40B4-BE49-F238E27FC236}">
                    <a16:creationId xmlns:a16="http://schemas.microsoft.com/office/drawing/2014/main" id="{41B4C0BC-8F92-4F29-9687-9EC302FD0015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7F0A008-D3FF-46B8-8A4C-5FE57CDDA214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C829DB5D-F141-4761-A55B-174FF053FE6B}"/>
                </a:ext>
              </a:extLst>
            </p:cNvPr>
            <p:cNvGrpSpPr/>
            <p:nvPr/>
          </p:nvGrpSpPr>
          <p:grpSpPr>
            <a:xfrm>
              <a:off x="26093" y="3961395"/>
              <a:ext cx="510284" cy="510284"/>
              <a:chOff x="1430158" y="3273151"/>
              <a:chExt cx="1093406" cy="1093406"/>
            </a:xfrm>
          </p:grpSpPr>
          <p:sp>
            <p:nvSpPr>
              <p:cNvPr id="105" name="星: 12 pt 104">
                <a:extLst>
                  <a:ext uri="{FF2B5EF4-FFF2-40B4-BE49-F238E27FC236}">
                    <a16:creationId xmlns:a16="http://schemas.microsoft.com/office/drawing/2014/main" id="{BC0DF9CB-B02E-47BE-A0D1-D965511D5672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58F7EBC5-3AA2-4FFA-9013-6DD5EC430157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F79A034-4B4D-4834-B093-3CCB527B25B9}"/>
                </a:ext>
              </a:extLst>
            </p:cNvPr>
            <p:cNvGrpSpPr/>
            <p:nvPr/>
          </p:nvGrpSpPr>
          <p:grpSpPr>
            <a:xfrm>
              <a:off x="433746" y="4608778"/>
              <a:ext cx="145388" cy="145388"/>
              <a:chOff x="1430158" y="3273151"/>
              <a:chExt cx="1093406" cy="1093406"/>
            </a:xfrm>
          </p:grpSpPr>
          <p:sp>
            <p:nvSpPr>
              <p:cNvPr id="103" name="星: 12 pt 102">
                <a:extLst>
                  <a:ext uri="{FF2B5EF4-FFF2-40B4-BE49-F238E27FC236}">
                    <a16:creationId xmlns:a16="http://schemas.microsoft.com/office/drawing/2014/main" id="{D436DB0D-685C-4E3A-BF3A-4D7166C504E8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1FF52351-2B70-43EC-9962-0588FE7BDD6C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21F919EF-461C-47DD-8889-D5FC957D4EBA}"/>
                </a:ext>
              </a:extLst>
            </p:cNvPr>
            <p:cNvGrpSpPr/>
            <p:nvPr/>
          </p:nvGrpSpPr>
          <p:grpSpPr>
            <a:xfrm>
              <a:off x="796392" y="4394773"/>
              <a:ext cx="179758" cy="179758"/>
              <a:chOff x="1430158" y="3273151"/>
              <a:chExt cx="1093406" cy="1093406"/>
            </a:xfrm>
          </p:grpSpPr>
          <p:sp>
            <p:nvSpPr>
              <p:cNvPr id="101" name="星: 12 pt 100">
                <a:extLst>
                  <a:ext uri="{FF2B5EF4-FFF2-40B4-BE49-F238E27FC236}">
                    <a16:creationId xmlns:a16="http://schemas.microsoft.com/office/drawing/2014/main" id="{4EC82E8E-0B8A-482F-BB97-5BEE583B213C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D52D03D-AAEA-49B9-91F3-51B01C5EF1A6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1C7C9AC4-8708-482B-8057-BAA723DAB732}"/>
                </a:ext>
              </a:extLst>
            </p:cNvPr>
            <p:cNvGrpSpPr/>
            <p:nvPr/>
          </p:nvGrpSpPr>
          <p:grpSpPr>
            <a:xfrm>
              <a:off x="676634" y="4746891"/>
              <a:ext cx="145388" cy="145388"/>
              <a:chOff x="1430158" y="3273151"/>
              <a:chExt cx="1093406" cy="1093406"/>
            </a:xfrm>
          </p:grpSpPr>
          <p:sp>
            <p:nvSpPr>
              <p:cNvPr id="99" name="星: 12 pt 98">
                <a:extLst>
                  <a:ext uri="{FF2B5EF4-FFF2-40B4-BE49-F238E27FC236}">
                    <a16:creationId xmlns:a16="http://schemas.microsoft.com/office/drawing/2014/main" id="{316D24A7-0590-49AC-AE8E-C4143D656EDF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1110807-A3E5-4077-9078-77794A94394C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B049D3D0-1AD1-4AB7-A7DD-6AC855A7C25D}"/>
                </a:ext>
              </a:extLst>
            </p:cNvPr>
            <p:cNvGrpSpPr/>
            <p:nvPr/>
          </p:nvGrpSpPr>
          <p:grpSpPr>
            <a:xfrm>
              <a:off x="252772" y="5332678"/>
              <a:ext cx="145388" cy="145388"/>
              <a:chOff x="1430158" y="3273151"/>
              <a:chExt cx="1093406" cy="1093406"/>
            </a:xfrm>
          </p:grpSpPr>
          <p:sp>
            <p:nvSpPr>
              <p:cNvPr id="97" name="星: 12 pt 96">
                <a:extLst>
                  <a:ext uri="{FF2B5EF4-FFF2-40B4-BE49-F238E27FC236}">
                    <a16:creationId xmlns:a16="http://schemas.microsoft.com/office/drawing/2014/main" id="{49030D81-31E9-4EB6-9B2F-621CC04CE597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078500A-325F-4C8C-9043-AF406704CF12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525BA410-0D23-4891-819F-048890FD0144}"/>
                </a:ext>
              </a:extLst>
            </p:cNvPr>
            <p:cNvGrpSpPr/>
            <p:nvPr/>
          </p:nvGrpSpPr>
          <p:grpSpPr>
            <a:xfrm>
              <a:off x="629009" y="5570803"/>
              <a:ext cx="145388" cy="145388"/>
              <a:chOff x="1430158" y="3273151"/>
              <a:chExt cx="1093406" cy="1093406"/>
            </a:xfrm>
          </p:grpSpPr>
          <p:sp>
            <p:nvSpPr>
              <p:cNvPr id="95" name="星: 12 pt 94">
                <a:extLst>
                  <a:ext uri="{FF2B5EF4-FFF2-40B4-BE49-F238E27FC236}">
                    <a16:creationId xmlns:a16="http://schemas.microsoft.com/office/drawing/2014/main" id="{CA29055E-B4D4-4AE8-B61B-4649345AB69B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1C787FE-85AA-4854-B5A2-CF0A57F46313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CE3F3511-557A-466E-A02A-977BD78D1E59}"/>
                </a:ext>
              </a:extLst>
            </p:cNvPr>
            <p:cNvGrpSpPr/>
            <p:nvPr/>
          </p:nvGrpSpPr>
          <p:grpSpPr>
            <a:xfrm>
              <a:off x="212797" y="4919624"/>
              <a:ext cx="323580" cy="323580"/>
              <a:chOff x="1430158" y="3273151"/>
              <a:chExt cx="1093406" cy="1093406"/>
            </a:xfrm>
          </p:grpSpPr>
          <p:sp>
            <p:nvSpPr>
              <p:cNvPr id="93" name="星: 12 pt 92">
                <a:extLst>
                  <a:ext uri="{FF2B5EF4-FFF2-40B4-BE49-F238E27FC236}">
                    <a16:creationId xmlns:a16="http://schemas.microsoft.com/office/drawing/2014/main" id="{CDF06D3B-2BB4-482F-9781-D8194F84622A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C530D1E-143F-4877-9B1A-82C2F26170F3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8783276D-8691-4539-B3F5-D36DFD3A7C56}"/>
                </a:ext>
              </a:extLst>
            </p:cNvPr>
            <p:cNvGrpSpPr/>
            <p:nvPr/>
          </p:nvGrpSpPr>
          <p:grpSpPr>
            <a:xfrm>
              <a:off x="950017" y="5462792"/>
              <a:ext cx="590037" cy="590037"/>
              <a:chOff x="1430158" y="3273151"/>
              <a:chExt cx="1093406" cy="1093406"/>
            </a:xfrm>
          </p:grpSpPr>
          <p:sp>
            <p:nvSpPr>
              <p:cNvPr id="91" name="星: 12 pt 90">
                <a:extLst>
                  <a:ext uri="{FF2B5EF4-FFF2-40B4-BE49-F238E27FC236}">
                    <a16:creationId xmlns:a16="http://schemas.microsoft.com/office/drawing/2014/main" id="{3D5CF2D4-F687-43AB-B704-F5C05E56C089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9C97550-AE13-43A1-84C8-2A0C9DA11295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B266B2A-8C3A-4D79-9F0C-F093BADD8964}"/>
                </a:ext>
              </a:extLst>
            </p:cNvPr>
            <p:cNvGrpSpPr/>
            <p:nvPr/>
          </p:nvGrpSpPr>
          <p:grpSpPr>
            <a:xfrm>
              <a:off x="1207192" y="3595892"/>
              <a:ext cx="590037" cy="590037"/>
              <a:chOff x="1430158" y="3273151"/>
              <a:chExt cx="1093406" cy="1093406"/>
            </a:xfrm>
          </p:grpSpPr>
          <p:sp>
            <p:nvSpPr>
              <p:cNvPr id="88" name="星: 12 pt 87">
                <a:extLst>
                  <a:ext uri="{FF2B5EF4-FFF2-40B4-BE49-F238E27FC236}">
                    <a16:creationId xmlns:a16="http://schemas.microsoft.com/office/drawing/2014/main" id="{5F174EC9-5E13-48C7-920D-8CF66907AE79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52C9335-E73B-48F0-ADA4-865576F12268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413A575C-CA78-4C79-B0E7-DED85F3F9775}"/>
              </a:ext>
            </a:extLst>
          </p:cNvPr>
          <p:cNvGrpSpPr/>
          <p:nvPr/>
        </p:nvGrpSpPr>
        <p:grpSpPr>
          <a:xfrm>
            <a:off x="6424374" y="3946751"/>
            <a:ext cx="2790342" cy="2492036"/>
            <a:chOff x="468337" y="1033741"/>
            <a:chExt cx="2790342" cy="2492036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5C383D9B-6699-4D55-BBD4-EEE891C2473B}"/>
                </a:ext>
              </a:extLst>
            </p:cNvPr>
            <p:cNvGrpSpPr/>
            <p:nvPr/>
          </p:nvGrpSpPr>
          <p:grpSpPr>
            <a:xfrm>
              <a:off x="757564" y="1033741"/>
              <a:ext cx="2501115" cy="2481357"/>
              <a:chOff x="556024" y="3932933"/>
              <a:chExt cx="2123410" cy="2106636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FD41B8D-B911-4653-9F52-F6297B8C5827}"/>
                  </a:ext>
                </a:extLst>
              </p:cNvPr>
              <p:cNvSpPr/>
              <p:nvPr/>
            </p:nvSpPr>
            <p:spPr>
              <a:xfrm rot="6300000" flipH="1">
                <a:off x="1005212" y="4678814"/>
                <a:ext cx="635479" cy="977927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486213 h 895352"/>
                  <a:gd name="connsiteX8" fmla="*/ 392272 w 581820"/>
                  <a:gd name="connsiteY8" fmla="*/ 498635 h 895352"/>
                  <a:gd name="connsiteX9" fmla="*/ 350231 w 581820"/>
                  <a:gd name="connsiteY9" fmla="*/ 528346 h 895352"/>
                  <a:gd name="connsiteX10" fmla="*/ 336513 w 581820"/>
                  <a:gd name="connsiteY10" fmla="*/ 698962 h 895352"/>
                  <a:gd name="connsiteX11" fmla="*/ 372985 w 581820"/>
                  <a:gd name="connsiteY11" fmla="*/ 551099 h 895352"/>
                  <a:gd name="connsiteX12" fmla="*/ 444841 w 581820"/>
                  <a:gd name="connsiteY12" fmla="*/ 509922 h 895352"/>
                  <a:gd name="connsiteX13" fmla="*/ 457930 w 581820"/>
                  <a:gd name="connsiteY13" fmla="*/ 508667 h 895352"/>
                  <a:gd name="connsiteX14" fmla="*/ 457930 w 581820"/>
                  <a:gd name="connsiteY14" fmla="*/ 361984 h 895352"/>
                  <a:gd name="connsiteX15" fmla="*/ 519875 w 581820"/>
                  <a:gd name="connsiteY15" fmla="*/ 300039 h 895352"/>
                  <a:gd name="connsiteX16" fmla="*/ 581820 w 581820"/>
                  <a:gd name="connsiteY16" fmla="*/ 361984 h 895352"/>
                  <a:gd name="connsiteX17" fmla="*/ 581819 w 581820"/>
                  <a:gd name="connsiteY17" fmla="*/ 630239 h 895352"/>
                  <a:gd name="connsiteX18" fmla="*/ 580323 w 581820"/>
                  <a:gd name="connsiteY18" fmla="*/ 630239 h 895352"/>
                  <a:gd name="connsiteX19" fmla="*/ 575909 w 581820"/>
                  <a:gd name="connsiteY19" fmla="*/ 672287 h 895352"/>
                  <a:gd name="connsiteX20" fmla="*/ 290910 w 581820"/>
                  <a:gd name="connsiteY20" fmla="*/ 895352 h 895352"/>
                  <a:gd name="connsiteX21" fmla="*/ 0 w 581820"/>
                  <a:gd name="connsiteY21" fmla="*/ 615984 h 895352"/>
                  <a:gd name="connsiteX22" fmla="*/ 341 w 581820"/>
                  <a:gd name="connsiteY22" fmla="*/ 614364 h 895352"/>
                  <a:gd name="connsiteX23" fmla="*/ 2386 w 581820"/>
                  <a:gd name="connsiteY23" fmla="*/ 614364 h 895352"/>
                  <a:gd name="connsiteX24" fmla="*/ 2386 w 581820"/>
                  <a:gd name="connsiteY24" fmla="*/ 614363 h 895352"/>
                  <a:gd name="connsiteX25" fmla="*/ 0 w 581820"/>
                  <a:gd name="connsiteY25" fmla="*/ 614363 h 895352"/>
                  <a:gd name="connsiteX26" fmla="*/ 0 w 581820"/>
                  <a:gd name="connsiteY26" fmla="*/ 602546 h 895352"/>
                  <a:gd name="connsiteX27" fmla="*/ 0 w 581820"/>
                  <a:gd name="connsiteY27" fmla="*/ 430214 h 895352"/>
                  <a:gd name="connsiteX28" fmla="*/ 0 w 581820"/>
                  <a:gd name="connsiteY28" fmla="*/ 205271 h 895352"/>
                  <a:gd name="connsiteX29" fmla="*/ 41758 w 581820"/>
                  <a:gd name="connsiteY29" fmla="*/ 163513 h 895352"/>
                  <a:gd name="connsiteX30" fmla="*/ 83516 w 581820"/>
                  <a:gd name="connsiteY30" fmla="*/ 205271 h 895352"/>
                  <a:gd name="connsiteX31" fmla="*/ 83516 w 581820"/>
                  <a:gd name="connsiteY31" fmla="*/ 430214 h 895352"/>
                  <a:gd name="connsiteX32" fmla="*/ 105077 w 581820"/>
                  <a:gd name="connsiteY32" fmla="*/ 430214 h 895352"/>
                  <a:gd name="connsiteX33" fmla="*/ 105077 w 581820"/>
                  <a:gd name="connsiteY33" fmla="*/ 103423 h 895352"/>
                  <a:gd name="connsiteX34" fmla="*/ 153403 w 581820"/>
                  <a:gd name="connsiteY34" fmla="*/ 55097 h 895352"/>
                  <a:gd name="connsiteX35" fmla="*/ 201729 w 581820"/>
                  <a:gd name="connsiteY35" fmla="*/ 103423 h 895352"/>
                  <a:gd name="connsiteX36" fmla="*/ 201728 w 581820"/>
                  <a:gd name="connsiteY36" fmla="*/ 430214 h 895352"/>
                  <a:gd name="connsiteX37" fmla="*/ 223288 w 581820"/>
                  <a:gd name="connsiteY37" fmla="*/ 430214 h 895352"/>
                  <a:gd name="connsiteX38" fmla="*/ 223288 w 581820"/>
                  <a:gd name="connsiteY38" fmla="*/ 48326 h 895352"/>
                  <a:gd name="connsiteX39" fmla="*/ 271614 w 581820"/>
                  <a:gd name="connsiteY39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486213"/>
                    </a:lnTo>
                    <a:lnTo>
                      <a:pt x="392272" y="498635"/>
                    </a:lnTo>
                    <a:cubicBezTo>
                      <a:pt x="377275" y="505692"/>
                      <a:pt x="362957" y="515620"/>
                      <a:pt x="350231" y="528346"/>
                    </a:cubicBezTo>
                    <a:cubicBezTo>
                      <a:pt x="299329" y="579248"/>
                      <a:pt x="293187" y="655636"/>
                      <a:pt x="336513" y="698962"/>
                    </a:cubicBezTo>
                    <a:cubicBezTo>
                      <a:pt x="316846" y="651920"/>
                      <a:pt x="331475" y="592609"/>
                      <a:pt x="372985" y="551099"/>
                    </a:cubicBezTo>
                    <a:cubicBezTo>
                      <a:pt x="393739" y="530345"/>
                      <a:pt x="418944" y="516310"/>
                      <a:pt x="444841" y="509922"/>
                    </a:cubicBezTo>
                    <a:lnTo>
                      <a:pt x="457930" y="508667"/>
                    </a:lnTo>
                    <a:lnTo>
                      <a:pt x="457930" y="361984"/>
                    </a:lnTo>
                    <a:cubicBezTo>
                      <a:pt x="457930" y="327773"/>
                      <a:pt x="485664" y="300039"/>
                      <a:pt x="519875" y="300039"/>
                    </a:cubicBezTo>
                    <a:cubicBezTo>
                      <a:pt x="554086" y="300039"/>
                      <a:pt x="581820" y="327773"/>
                      <a:pt x="581820" y="361984"/>
                    </a:cubicBezTo>
                    <a:cubicBezTo>
                      <a:pt x="581820" y="451402"/>
                      <a:pt x="581819" y="540821"/>
                      <a:pt x="581819" y="630239"/>
                    </a:cubicBezTo>
                    <a:lnTo>
                      <a:pt x="580323" y="630239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10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D724AE2-18FC-4343-AE87-5C6E2F392FC7}"/>
                  </a:ext>
                </a:extLst>
              </p:cNvPr>
              <p:cNvSpPr/>
              <p:nvPr/>
            </p:nvSpPr>
            <p:spPr>
              <a:xfrm rot="6300000" flipH="1">
                <a:off x="727248" y="5066500"/>
                <a:ext cx="635479" cy="977927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F1DBE240-6B89-4EF7-BFE5-C446D64C84D3}"/>
                  </a:ext>
                </a:extLst>
              </p:cNvPr>
              <p:cNvSpPr/>
              <p:nvPr/>
            </p:nvSpPr>
            <p:spPr>
              <a:xfrm>
                <a:off x="2242295" y="4015953"/>
                <a:ext cx="65664" cy="306236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CA03C242-39DA-4A8F-939A-F2C259FBED99}"/>
                  </a:ext>
                </a:extLst>
              </p:cNvPr>
              <p:cNvSpPr/>
              <p:nvPr/>
            </p:nvSpPr>
            <p:spPr>
              <a:xfrm>
                <a:off x="2075608" y="4274255"/>
                <a:ext cx="399038" cy="245724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FCD6AB17-39AB-4B88-9807-FD891335705A}"/>
                  </a:ext>
                </a:extLst>
              </p:cNvPr>
              <p:cNvSpPr/>
              <p:nvPr/>
            </p:nvSpPr>
            <p:spPr>
              <a:xfrm>
                <a:off x="1870820" y="4402578"/>
                <a:ext cx="808614" cy="1636991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F0B1857-AF63-49DE-97F4-C54B05BF125A}"/>
                  </a:ext>
                </a:extLst>
              </p:cNvPr>
              <p:cNvSpPr/>
              <p:nvPr/>
            </p:nvSpPr>
            <p:spPr>
              <a:xfrm>
                <a:off x="1624306" y="3984308"/>
                <a:ext cx="588416" cy="587196"/>
              </a:xfrm>
              <a:custGeom>
                <a:avLst/>
                <a:gdLst>
                  <a:gd name="connsiteX0" fmla="*/ 195858 w 448604"/>
                  <a:gd name="connsiteY0" fmla="*/ 0 h 447675"/>
                  <a:gd name="connsiteX1" fmla="*/ 448604 w 448604"/>
                  <a:gd name="connsiteY1" fmla="*/ 0 h 447675"/>
                  <a:gd name="connsiteX2" fmla="*/ 448604 w 448604"/>
                  <a:gd name="connsiteY2" fmla="*/ 39897 h 447675"/>
                  <a:gd name="connsiteX3" fmla="*/ 195858 w 448604"/>
                  <a:gd name="connsiteY3" fmla="*/ 39897 h 447675"/>
                  <a:gd name="connsiteX4" fmla="*/ 39897 w 448604"/>
                  <a:gd name="connsiteY4" fmla="*/ 195858 h 447675"/>
                  <a:gd name="connsiteX5" fmla="*/ 39897 w 448604"/>
                  <a:gd name="connsiteY5" fmla="*/ 447675 h 447675"/>
                  <a:gd name="connsiteX6" fmla="*/ 0 w 448604"/>
                  <a:gd name="connsiteY6" fmla="*/ 447675 h 447675"/>
                  <a:gd name="connsiteX7" fmla="*/ 0 w 448604"/>
                  <a:gd name="connsiteY7" fmla="*/ 195858 h 447675"/>
                  <a:gd name="connsiteX8" fmla="*/ 195858 w 448604"/>
                  <a:gd name="connsiteY8" fmla="*/ 0 h 44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8604" h="447675">
                    <a:moveTo>
                      <a:pt x="195858" y="0"/>
                    </a:moveTo>
                    <a:lnTo>
                      <a:pt x="448604" y="0"/>
                    </a:lnTo>
                    <a:lnTo>
                      <a:pt x="448604" y="39897"/>
                    </a:lnTo>
                    <a:lnTo>
                      <a:pt x="195858" y="39897"/>
                    </a:lnTo>
                    <a:cubicBezTo>
                      <a:pt x="109723" y="39897"/>
                      <a:pt x="39897" y="109723"/>
                      <a:pt x="39897" y="195858"/>
                    </a:cubicBezTo>
                    <a:lnTo>
                      <a:pt x="39897" y="447675"/>
                    </a:lnTo>
                    <a:lnTo>
                      <a:pt x="0" y="447675"/>
                    </a:lnTo>
                    <a:lnTo>
                      <a:pt x="0" y="195858"/>
                    </a:lnTo>
                    <a:cubicBezTo>
                      <a:pt x="0" y="87689"/>
                      <a:pt x="87689" y="0"/>
                      <a:pt x="19585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BEA13EB4-CD94-4676-B1FC-42DA953BAF5D}"/>
                  </a:ext>
                </a:extLst>
              </p:cNvPr>
              <p:cNvSpPr/>
              <p:nvPr/>
            </p:nvSpPr>
            <p:spPr>
              <a:xfrm>
                <a:off x="2075608" y="3932933"/>
                <a:ext cx="399038" cy="1226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28">
                <a:extLst>
                  <a:ext uri="{FF2B5EF4-FFF2-40B4-BE49-F238E27FC236}">
                    <a16:creationId xmlns:a16="http://schemas.microsoft.com/office/drawing/2014/main" id="{8C96AD45-DD47-4976-A28A-2A937F635524}"/>
                  </a:ext>
                </a:extLst>
              </p:cNvPr>
              <p:cNvSpPr/>
              <p:nvPr/>
            </p:nvSpPr>
            <p:spPr>
              <a:xfrm rot="2700000">
                <a:off x="1434328" y="4590631"/>
                <a:ext cx="122240" cy="191770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28">
                <a:extLst>
                  <a:ext uri="{FF2B5EF4-FFF2-40B4-BE49-F238E27FC236}">
                    <a16:creationId xmlns:a16="http://schemas.microsoft.com/office/drawing/2014/main" id="{938F7125-AFA0-4D05-99F4-6EA9805AD563}"/>
                  </a:ext>
                </a:extLst>
              </p:cNvPr>
              <p:cNvSpPr/>
              <p:nvPr/>
            </p:nvSpPr>
            <p:spPr>
              <a:xfrm rot="900000">
                <a:off x="1556417" y="4699189"/>
                <a:ext cx="122240" cy="191770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240C3539-1BCC-4715-9C6B-806DF92A64A9}"/>
                  </a:ext>
                </a:extLst>
              </p:cNvPr>
              <p:cNvSpPr/>
              <p:nvPr/>
            </p:nvSpPr>
            <p:spPr>
              <a:xfrm>
                <a:off x="2242295" y="4402578"/>
                <a:ext cx="64287" cy="1583652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50147F96-16BF-46DE-9F82-0F5AAA8A6145}"/>
                  </a:ext>
                </a:extLst>
              </p:cNvPr>
              <p:cNvSpPr/>
              <p:nvPr/>
            </p:nvSpPr>
            <p:spPr>
              <a:xfrm>
                <a:off x="1870820" y="5008828"/>
                <a:ext cx="808614" cy="102595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B0F0">
                  <a:alpha val="50196"/>
                </a:srgb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3D2405C3-975E-4CDD-9884-E93B44AD4F01}"/>
                </a:ext>
              </a:extLst>
            </p:cNvPr>
            <p:cNvGrpSpPr/>
            <p:nvPr/>
          </p:nvGrpSpPr>
          <p:grpSpPr>
            <a:xfrm>
              <a:off x="923072" y="1318808"/>
              <a:ext cx="510284" cy="510284"/>
              <a:chOff x="1430158" y="3273151"/>
              <a:chExt cx="1093406" cy="1093406"/>
            </a:xfrm>
          </p:grpSpPr>
          <p:sp>
            <p:nvSpPr>
              <p:cNvPr id="183" name="星: 12 pt 182">
                <a:extLst>
                  <a:ext uri="{FF2B5EF4-FFF2-40B4-BE49-F238E27FC236}">
                    <a16:creationId xmlns:a16="http://schemas.microsoft.com/office/drawing/2014/main" id="{99928101-FBA9-45C4-B144-3F979057E4D7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A096123E-4DB3-4F4D-9362-F7F7B18E983A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91B32393-E69F-4993-86BE-39A2518D2D21}"/>
                </a:ext>
              </a:extLst>
            </p:cNvPr>
            <p:cNvGrpSpPr/>
            <p:nvPr/>
          </p:nvGrpSpPr>
          <p:grpSpPr>
            <a:xfrm>
              <a:off x="1390614" y="1849417"/>
              <a:ext cx="323580" cy="323580"/>
              <a:chOff x="1430158" y="3273151"/>
              <a:chExt cx="1093406" cy="1093406"/>
            </a:xfrm>
          </p:grpSpPr>
          <p:sp>
            <p:nvSpPr>
              <p:cNvPr id="171" name="星: 12 pt 170">
                <a:extLst>
                  <a:ext uri="{FF2B5EF4-FFF2-40B4-BE49-F238E27FC236}">
                    <a16:creationId xmlns:a16="http://schemas.microsoft.com/office/drawing/2014/main" id="{F78B4F09-8819-4BBB-8110-07B71CE85F0C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56E92D93-F06A-43AE-B027-192D6855DA26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58BED30B-126E-4A59-BB6E-376DA9176745}"/>
                </a:ext>
              </a:extLst>
            </p:cNvPr>
            <p:cNvGrpSpPr/>
            <p:nvPr/>
          </p:nvGrpSpPr>
          <p:grpSpPr>
            <a:xfrm>
              <a:off x="1879185" y="2935740"/>
              <a:ext cx="590037" cy="590037"/>
              <a:chOff x="1430158" y="3273151"/>
              <a:chExt cx="1093406" cy="1093406"/>
            </a:xfrm>
          </p:grpSpPr>
          <p:sp>
            <p:nvSpPr>
              <p:cNvPr id="169" name="星: 12 pt 168">
                <a:extLst>
                  <a:ext uri="{FF2B5EF4-FFF2-40B4-BE49-F238E27FC236}">
                    <a16:creationId xmlns:a16="http://schemas.microsoft.com/office/drawing/2014/main" id="{1BF10EB3-4445-47CB-83EF-0BBA6DF93750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26E5C023-0455-4C4D-AC46-E4E5D0FC142B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459C8BC9-30A7-4CF2-A424-99B4C242AB7A}"/>
                </a:ext>
              </a:extLst>
            </p:cNvPr>
            <p:cNvGrpSpPr/>
            <p:nvPr/>
          </p:nvGrpSpPr>
          <p:grpSpPr>
            <a:xfrm>
              <a:off x="468337" y="1907340"/>
              <a:ext cx="590037" cy="590037"/>
              <a:chOff x="1430158" y="3273151"/>
              <a:chExt cx="1093406" cy="1093406"/>
            </a:xfrm>
          </p:grpSpPr>
          <p:sp>
            <p:nvSpPr>
              <p:cNvPr id="167" name="星: 12 pt 166">
                <a:extLst>
                  <a:ext uri="{FF2B5EF4-FFF2-40B4-BE49-F238E27FC236}">
                    <a16:creationId xmlns:a16="http://schemas.microsoft.com/office/drawing/2014/main" id="{03C73D33-AA9B-4A8F-A429-29152AC481DC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6112FF6E-BD52-4671-B4E1-437816090FC7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3B94026-446D-402D-817F-E64BE4556442}"/>
              </a:ext>
            </a:extLst>
          </p:cNvPr>
          <p:cNvGrpSpPr/>
          <p:nvPr/>
        </p:nvGrpSpPr>
        <p:grpSpPr>
          <a:xfrm>
            <a:off x="3489366" y="3733771"/>
            <a:ext cx="2721267" cy="2461920"/>
            <a:chOff x="6358744" y="1005080"/>
            <a:chExt cx="2721267" cy="2461920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737D19DE-0AFF-4C4D-98A7-865C12A447B8}"/>
                </a:ext>
              </a:extLst>
            </p:cNvPr>
            <p:cNvGrpSpPr/>
            <p:nvPr/>
          </p:nvGrpSpPr>
          <p:grpSpPr>
            <a:xfrm rot="20700000">
              <a:off x="6720849" y="1005080"/>
              <a:ext cx="2359162" cy="1962245"/>
              <a:chOff x="6290979" y="4035892"/>
              <a:chExt cx="2379585" cy="1979232"/>
            </a:xfrm>
          </p:grpSpPr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A92D30E3-A45D-46D9-A4C1-D82E0445008C}"/>
                  </a:ext>
                </a:extLst>
              </p:cNvPr>
              <p:cNvSpPr/>
              <p:nvPr/>
            </p:nvSpPr>
            <p:spPr>
              <a:xfrm>
                <a:off x="8237557" y="4436271"/>
                <a:ext cx="73438" cy="279121"/>
              </a:xfrm>
              <a:prstGeom prst="round2SameRect">
                <a:avLst>
                  <a:gd name="adj1" fmla="val 50000"/>
                  <a:gd name="adj2" fmla="val 51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371009AB-229D-4AD9-B686-F93DACBDC18E}"/>
                  </a:ext>
                </a:extLst>
              </p:cNvPr>
              <p:cNvSpPr/>
              <p:nvPr/>
            </p:nvSpPr>
            <p:spPr>
              <a:xfrm>
                <a:off x="8108969" y="4674109"/>
                <a:ext cx="330614" cy="205305"/>
              </a:xfrm>
              <a:prstGeom prst="round2SameRect">
                <a:avLst>
                  <a:gd name="adj1" fmla="val 50000"/>
                  <a:gd name="adj2" fmla="val 51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D3BF4BE0-D1D3-45B2-A6EB-AAFA8145870B}"/>
                  </a:ext>
                </a:extLst>
              </p:cNvPr>
              <p:cNvSpPr/>
              <p:nvPr/>
            </p:nvSpPr>
            <p:spPr>
              <a:xfrm>
                <a:off x="7877988" y="4795074"/>
                <a:ext cx="792576" cy="1220050"/>
              </a:xfrm>
              <a:prstGeom prst="round2SameRect">
                <a:avLst>
                  <a:gd name="adj1" fmla="val 27918"/>
                  <a:gd name="adj2" fmla="val 5193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F539F70F-22C7-447F-8FD1-DD3070038B93}"/>
                  </a:ext>
                </a:extLst>
              </p:cNvPr>
              <p:cNvSpPr/>
              <p:nvPr/>
            </p:nvSpPr>
            <p:spPr>
              <a:xfrm>
                <a:off x="8182788" y="4322189"/>
                <a:ext cx="182976" cy="218628"/>
              </a:xfrm>
              <a:prstGeom prst="round2SameRect">
                <a:avLst>
                  <a:gd name="adj1" fmla="val 14936"/>
                  <a:gd name="adj2" fmla="val 5193"/>
                </a:avLst>
              </a:pr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EFE7225A-CB85-492C-A6CA-380E141064FB}"/>
                  </a:ext>
                </a:extLst>
              </p:cNvPr>
              <p:cNvGrpSpPr/>
              <p:nvPr/>
            </p:nvGrpSpPr>
            <p:grpSpPr>
              <a:xfrm>
                <a:off x="7918070" y="5075584"/>
                <a:ext cx="712412" cy="606470"/>
                <a:chOff x="7200516" y="4526462"/>
                <a:chExt cx="712412" cy="606470"/>
              </a:xfrm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C956BDA9-2B05-4C99-93DC-58CE5081F2D3}"/>
                    </a:ext>
                  </a:extLst>
                </p:cNvPr>
                <p:cNvSpPr/>
                <p:nvPr/>
              </p:nvSpPr>
              <p:spPr>
                <a:xfrm>
                  <a:off x="7200516" y="4526462"/>
                  <a:ext cx="712412" cy="606470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テキスト ボックス 206">
                  <a:extLst>
                    <a:ext uri="{FF2B5EF4-FFF2-40B4-BE49-F238E27FC236}">
                      <a16:creationId xmlns:a16="http://schemas.microsoft.com/office/drawing/2014/main" id="{F2CD0BD4-46F3-441F-9AF1-491315E9C398}"/>
                    </a:ext>
                  </a:extLst>
                </p:cNvPr>
                <p:cNvSpPr txBox="1"/>
                <p:nvPr/>
              </p:nvSpPr>
              <p:spPr>
                <a:xfrm>
                  <a:off x="7254823" y="4647111"/>
                  <a:ext cx="607306" cy="3549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top">
                    <a:avLst>
                      <a:gd name="adj" fmla="val 1428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消毒スプレー</a:t>
                  </a:r>
                </a:p>
              </p:txBody>
            </p:sp>
          </p:grpSp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3FDE961D-4324-4CE3-A810-4894A2DCD82E}"/>
                  </a:ext>
                </a:extLst>
              </p:cNvPr>
              <p:cNvSpPr/>
              <p:nvPr/>
            </p:nvSpPr>
            <p:spPr>
              <a:xfrm rot="5400000">
                <a:off x="6818528" y="3508343"/>
                <a:ext cx="791221" cy="1846320"/>
              </a:xfrm>
              <a:prstGeom prst="trapezoid">
                <a:avLst>
                  <a:gd name="adj" fmla="val 45747"/>
                </a:avLst>
              </a:prstGeom>
              <a:pattFill prst="lgConfetti">
                <a:fgClr>
                  <a:srgbClr val="00B0F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C339DDAC-D9A9-4559-BE82-00BC4C0C9378}"/>
                </a:ext>
              </a:extLst>
            </p:cNvPr>
            <p:cNvGrpSpPr/>
            <p:nvPr/>
          </p:nvGrpSpPr>
          <p:grpSpPr>
            <a:xfrm>
              <a:off x="6358744" y="1364959"/>
              <a:ext cx="1513961" cy="2102041"/>
              <a:chOff x="5259220" y="222895"/>
              <a:chExt cx="1513961" cy="2102041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5E5D039-773B-452C-8FA8-FCD65430E236}"/>
                  </a:ext>
                </a:extLst>
              </p:cNvPr>
              <p:cNvGrpSpPr/>
              <p:nvPr/>
            </p:nvGrpSpPr>
            <p:grpSpPr>
              <a:xfrm>
                <a:off x="5909796" y="222895"/>
                <a:ext cx="278369" cy="278369"/>
                <a:chOff x="1430158" y="3273151"/>
                <a:chExt cx="1093406" cy="1093406"/>
              </a:xfrm>
            </p:grpSpPr>
            <p:sp>
              <p:nvSpPr>
                <p:cNvPr id="276" name="星: 12 pt 275">
                  <a:extLst>
                    <a:ext uri="{FF2B5EF4-FFF2-40B4-BE49-F238E27FC236}">
                      <a16:creationId xmlns:a16="http://schemas.microsoft.com/office/drawing/2014/main" id="{D1807A0F-F602-4800-8CC8-A63A36E88058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54A58C56-947A-492E-9935-DDAA1CB008FD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BCE8CDAE-D2EE-4826-AB74-7A5DFAA9E255}"/>
                  </a:ext>
                </a:extLst>
              </p:cNvPr>
              <p:cNvGrpSpPr/>
              <p:nvPr/>
            </p:nvGrpSpPr>
            <p:grpSpPr>
              <a:xfrm>
                <a:off x="5259220" y="233502"/>
                <a:ext cx="510284" cy="510284"/>
                <a:chOff x="1430158" y="3273151"/>
                <a:chExt cx="1093406" cy="1093406"/>
              </a:xfrm>
            </p:grpSpPr>
            <p:sp>
              <p:nvSpPr>
                <p:cNvPr id="274" name="星: 12 pt 273">
                  <a:extLst>
                    <a:ext uri="{FF2B5EF4-FFF2-40B4-BE49-F238E27FC236}">
                      <a16:creationId xmlns:a16="http://schemas.microsoft.com/office/drawing/2014/main" id="{BA7B6BF0-1AFA-47A8-A0E2-AE8D256E32A5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D6109A88-CC4D-4C83-B5CB-7CD7537C7007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6C6AD1DB-E1E3-44AA-97BE-3E9017976BD5}"/>
                  </a:ext>
                </a:extLst>
              </p:cNvPr>
              <p:cNvGrpSpPr/>
              <p:nvPr/>
            </p:nvGrpSpPr>
            <p:grpSpPr>
              <a:xfrm>
                <a:off x="5666873" y="880885"/>
                <a:ext cx="145388" cy="145388"/>
                <a:chOff x="1430158" y="3273151"/>
                <a:chExt cx="1093406" cy="1093406"/>
              </a:xfrm>
            </p:grpSpPr>
            <p:sp>
              <p:nvSpPr>
                <p:cNvPr id="272" name="星: 12 pt 271">
                  <a:extLst>
                    <a:ext uri="{FF2B5EF4-FFF2-40B4-BE49-F238E27FC236}">
                      <a16:creationId xmlns:a16="http://schemas.microsoft.com/office/drawing/2014/main" id="{E4EA61B7-93A1-4781-AE33-EF42A9997D91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A879B782-B540-4412-B776-0DF30F9026FD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EEA6C205-22D9-4C9B-A669-3A0837737150}"/>
                  </a:ext>
                </a:extLst>
              </p:cNvPr>
              <p:cNvGrpSpPr/>
              <p:nvPr/>
            </p:nvGrpSpPr>
            <p:grpSpPr>
              <a:xfrm>
                <a:off x="6029519" y="666880"/>
                <a:ext cx="179758" cy="179758"/>
                <a:chOff x="1430158" y="3273151"/>
                <a:chExt cx="1093406" cy="1093406"/>
              </a:xfrm>
            </p:grpSpPr>
            <p:sp>
              <p:nvSpPr>
                <p:cNvPr id="270" name="星: 12 pt 269">
                  <a:extLst>
                    <a:ext uri="{FF2B5EF4-FFF2-40B4-BE49-F238E27FC236}">
                      <a16:creationId xmlns:a16="http://schemas.microsoft.com/office/drawing/2014/main" id="{52AB1C41-1F09-469D-9F63-CEA0F56354AE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AECFCA07-88CB-4A4B-842F-DCC2B2BD49AA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27668DE1-34B2-430C-9087-C7B464FE7736}"/>
                  </a:ext>
                </a:extLst>
              </p:cNvPr>
              <p:cNvGrpSpPr/>
              <p:nvPr/>
            </p:nvGrpSpPr>
            <p:grpSpPr>
              <a:xfrm>
                <a:off x="5909761" y="1018998"/>
                <a:ext cx="145388" cy="145388"/>
                <a:chOff x="1430158" y="3273151"/>
                <a:chExt cx="1093406" cy="1093406"/>
              </a:xfrm>
            </p:grpSpPr>
            <p:sp>
              <p:nvSpPr>
                <p:cNvPr id="268" name="星: 12 pt 267">
                  <a:extLst>
                    <a:ext uri="{FF2B5EF4-FFF2-40B4-BE49-F238E27FC236}">
                      <a16:creationId xmlns:a16="http://schemas.microsoft.com/office/drawing/2014/main" id="{51C8006A-A9C2-40B7-B08D-6EE8ED3C365F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DE56580E-3D2A-4995-B6F2-C6A52CC17632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08EC853E-B5A7-4B77-94BC-B4FB8DFB3AC5}"/>
                  </a:ext>
                </a:extLst>
              </p:cNvPr>
              <p:cNvGrpSpPr/>
              <p:nvPr/>
            </p:nvGrpSpPr>
            <p:grpSpPr>
              <a:xfrm>
                <a:off x="5485899" y="1604785"/>
                <a:ext cx="145388" cy="145388"/>
                <a:chOff x="1430158" y="3273151"/>
                <a:chExt cx="1093406" cy="1093406"/>
              </a:xfrm>
            </p:grpSpPr>
            <p:sp>
              <p:nvSpPr>
                <p:cNvPr id="266" name="星: 12 pt 265">
                  <a:extLst>
                    <a:ext uri="{FF2B5EF4-FFF2-40B4-BE49-F238E27FC236}">
                      <a16:creationId xmlns:a16="http://schemas.microsoft.com/office/drawing/2014/main" id="{9C2B5A92-1ABC-4001-9023-EC7732505E59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B13A4411-04BA-4F8D-9BFA-F917284A8C19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77718EF2-5122-4BBB-A745-3FF6B6BCE0A7}"/>
                  </a:ext>
                </a:extLst>
              </p:cNvPr>
              <p:cNvGrpSpPr/>
              <p:nvPr/>
            </p:nvGrpSpPr>
            <p:grpSpPr>
              <a:xfrm>
                <a:off x="5862136" y="1842910"/>
                <a:ext cx="145388" cy="145388"/>
                <a:chOff x="1430158" y="3273151"/>
                <a:chExt cx="1093406" cy="1093406"/>
              </a:xfrm>
            </p:grpSpPr>
            <p:sp>
              <p:nvSpPr>
                <p:cNvPr id="264" name="星: 12 pt 263">
                  <a:extLst>
                    <a:ext uri="{FF2B5EF4-FFF2-40B4-BE49-F238E27FC236}">
                      <a16:creationId xmlns:a16="http://schemas.microsoft.com/office/drawing/2014/main" id="{BC04E9CF-0D2E-4246-9D2D-B04942E36210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E79571BD-D216-4380-B17B-354EF65DCCB1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D7A85EF6-3ACC-4FF9-B28A-263FF5EEE855}"/>
                  </a:ext>
                </a:extLst>
              </p:cNvPr>
              <p:cNvGrpSpPr/>
              <p:nvPr/>
            </p:nvGrpSpPr>
            <p:grpSpPr>
              <a:xfrm>
                <a:off x="5445924" y="1191731"/>
                <a:ext cx="323580" cy="323580"/>
                <a:chOff x="1430158" y="3273151"/>
                <a:chExt cx="1093406" cy="1093406"/>
              </a:xfrm>
            </p:grpSpPr>
            <p:sp>
              <p:nvSpPr>
                <p:cNvPr id="262" name="星: 12 pt 261">
                  <a:extLst>
                    <a:ext uri="{FF2B5EF4-FFF2-40B4-BE49-F238E27FC236}">
                      <a16:creationId xmlns:a16="http://schemas.microsoft.com/office/drawing/2014/main" id="{ED04C677-75E8-490E-987C-33ED07385CDD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D155FD43-FFFE-48EE-BC55-EE3CA7893C3A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4CF5C0BA-BD52-4CBC-986C-3E0229737A1D}"/>
                  </a:ext>
                </a:extLst>
              </p:cNvPr>
              <p:cNvGrpSpPr/>
              <p:nvPr/>
            </p:nvGrpSpPr>
            <p:grpSpPr>
              <a:xfrm>
                <a:off x="6183144" y="1734899"/>
                <a:ext cx="590037" cy="590037"/>
                <a:chOff x="1430158" y="3273151"/>
                <a:chExt cx="1093406" cy="1093406"/>
              </a:xfrm>
            </p:grpSpPr>
            <p:sp>
              <p:nvSpPr>
                <p:cNvPr id="260" name="星: 12 pt 259">
                  <a:extLst>
                    <a:ext uri="{FF2B5EF4-FFF2-40B4-BE49-F238E27FC236}">
                      <a16:creationId xmlns:a16="http://schemas.microsoft.com/office/drawing/2014/main" id="{5E2A359B-454B-4EEE-AA23-7CD21060E77D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F52D5444-B228-4E04-84F6-E1DB5D067357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FBA3B83-5CDD-4404-8CA3-AE247A7C4FA3}"/>
              </a:ext>
            </a:extLst>
          </p:cNvPr>
          <p:cNvGrpSpPr/>
          <p:nvPr/>
        </p:nvGrpSpPr>
        <p:grpSpPr>
          <a:xfrm>
            <a:off x="6615830" y="1050338"/>
            <a:ext cx="2553229" cy="2357273"/>
            <a:chOff x="6336084" y="897854"/>
            <a:chExt cx="2832975" cy="2615549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FC63D85E-B1CB-484F-96BB-D9221C064A89}"/>
                </a:ext>
              </a:extLst>
            </p:cNvPr>
            <p:cNvGrpSpPr/>
            <p:nvPr/>
          </p:nvGrpSpPr>
          <p:grpSpPr>
            <a:xfrm>
              <a:off x="7611440" y="897854"/>
              <a:ext cx="1557619" cy="2615549"/>
              <a:chOff x="1062392" y="661822"/>
              <a:chExt cx="1697990" cy="2851260"/>
            </a:xfrm>
          </p:grpSpPr>
          <p:sp>
            <p:nvSpPr>
              <p:cNvPr id="279" name="四角形: 上の 2 つの角を丸める 278">
                <a:extLst>
                  <a:ext uri="{FF2B5EF4-FFF2-40B4-BE49-F238E27FC236}">
                    <a16:creationId xmlns:a16="http://schemas.microsoft.com/office/drawing/2014/main" id="{94D1C19B-5DBE-42D7-B8FB-1E912489D62A}"/>
                  </a:ext>
                </a:extLst>
              </p:cNvPr>
              <p:cNvSpPr/>
              <p:nvPr/>
            </p:nvSpPr>
            <p:spPr>
              <a:xfrm>
                <a:off x="1789114" y="1133475"/>
                <a:ext cx="534986" cy="321810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7D2E204F-4BFC-424C-A686-973E2C40A041}"/>
                  </a:ext>
                </a:extLst>
              </p:cNvPr>
              <p:cNvSpPr/>
              <p:nvPr/>
            </p:nvSpPr>
            <p:spPr>
              <a:xfrm>
                <a:off x="1341773" y="3173065"/>
                <a:ext cx="1418609" cy="34001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D69F67FB-BD55-447E-8398-44EB3396D441}"/>
                  </a:ext>
                </a:extLst>
              </p:cNvPr>
              <p:cNvSpPr/>
              <p:nvPr/>
            </p:nvSpPr>
            <p:spPr>
              <a:xfrm>
                <a:off x="1341773" y="2098240"/>
                <a:ext cx="1418609" cy="1116716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171C8C2C-2B4E-4CF7-8801-576CE10B7D5C}"/>
                  </a:ext>
                </a:extLst>
              </p:cNvPr>
              <p:cNvSpPr/>
              <p:nvPr/>
            </p:nvSpPr>
            <p:spPr>
              <a:xfrm>
                <a:off x="1341773" y="1420053"/>
                <a:ext cx="1418609" cy="757870"/>
              </a:xfrm>
              <a:custGeom>
                <a:avLst/>
                <a:gdLst>
                  <a:gd name="connsiteX0" fmla="*/ 404504 w 1418609"/>
                  <a:gd name="connsiteY0" fmla="*/ 0 h 757870"/>
                  <a:gd name="connsiteX1" fmla="*/ 1014105 w 1418609"/>
                  <a:gd name="connsiteY1" fmla="*/ 0 h 757870"/>
                  <a:gd name="connsiteX2" fmla="*/ 1418608 w 1418609"/>
                  <a:gd name="connsiteY2" fmla="*/ 417853 h 757870"/>
                  <a:gd name="connsiteX3" fmla="*/ 1418609 w 1418609"/>
                  <a:gd name="connsiteY3" fmla="*/ 417853 h 757870"/>
                  <a:gd name="connsiteX4" fmla="*/ 1418609 w 1418609"/>
                  <a:gd name="connsiteY4" fmla="*/ 417854 h 757870"/>
                  <a:gd name="connsiteX5" fmla="*/ 1418609 w 1418609"/>
                  <a:gd name="connsiteY5" fmla="*/ 757870 h 757870"/>
                  <a:gd name="connsiteX6" fmla="*/ 0 w 1418609"/>
                  <a:gd name="connsiteY6" fmla="*/ 757870 h 757870"/>
                  <a:gd name="connsiteX7" fmla="*/ 0 w 1418609"/>
                  <a:gd name="connsiteY7" fmla="*/ 417854 h 757870"/>
                  <a:gd name="connsiteX8" fmla="*/ 0 w 1418609"/>
                  <a:gd name="connsiteY8" fmla="*/ 417853 h 757870"/>
                  <a:gd name="connsiteX9" fmla="*/ 1 w 1418609"/>
                  <a:gd name="connsiteY9" fmla="*/ 417853 h 75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8609" h="757870">
                    <a:moveTo>
                      <a:pt x="404504" y="0"/>
                    </a:moveTo>
                    <a:lnTo>
                      <a:pt x="1014105" y="0"/>
                    </a:lnTo>
                    <a:lnTo>
                      <a:pt x="1418608" y="417853"/>
                    </a:lnTo>
                    <a:lnTo>
                      <a:pt x="1418609" y="417853"/>
                    </a:lnTo>
                    <a:lnTo>
                      <a:pt x="1418609" y="417854"/>
                    </a:lnTo>
                    <a:lnTo>
                      <a:pt x="1418609" y="757870"/>
                    </a:lnTo>
                    <a:lnTo>
                      <a:pt x="0" y="757870"/>
                    </a:lnTo>
                    <a:lnTo>
                      <a:pt x="0" y="417854"/>
                    </a:lnTo>
                    <a:lnTo>
                      <a:pt x="0" y="417853"/>
                    </a:lnTo>
                    <a:lnTo>
                      <a:pt x="1" y="4178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上の 2 つの角を丸める 282">
                <a:extLst>
                  <a:ext uri="{FF2B5EF4-FFF2-40B4-BE49-F238E27FC236}">
                    <a16:creationId xmlns:a16="http://schemas.microsoft.com/office/drawing/2014/main" id="{32724262-E007-464D-AB66-845C9875BFE3}"/>
                  </a:ext>
                </a:extLst>
              </p:cNvPr>
              <p:cNvSpPr/>
              <p:nvPr/>
            </p:nvSpPr>
            <p:spPr>
              <a:xfrm>
                <a:off x="1898651" y="804863"/>
                <a:ext cx="315912" cy="293234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B87CD251-A897-4503-807F-543ABA4EC924}"/>
                  </a:ext>
                </a:extLst>
              </p:cNvPr>
              <p:cNvSpPr/>
              <p:nvPr/>
            </p:nvSpPr>
            <p:spPr>
              <a:xfrm>
                <a:off x="1738702" y="990776"/>
                <a:ext cx="635810" cy="321458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83345E48-62C1-49FA-B7CD-80CB4B792618}"/>
                  </a:ext>
                </a:extLst>
              </p:cNvPr>
              <p:cNvSpPr txBox="1"/>
              <p:nvPr/>
            </p:nvSpPr>
            <p:spPr>
              <a:xfrm>
                <a:off x="1516380" y="2372817"/>
                <a:ext cx="1112990" cy="56756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消毒ジェル</a:t>
                </a:r>
              </a:p>
            </p:txBody>
          </p:sp>
          <p:sp>
            <p:nvSpPr>
              <p:cNvPr id="286" name="楕円 28">
                <a:extLst>
                  <a:ext uri="{FF2B5EF4-FFF2-40B4-BE49-F238E27FC236}">
                    <a16:creationId xmlns:a16="http://schemas.microsoft.com/office/drawing/2014/main" id="{57E730AA-1D4A-459E-ABE3-998500711979}"/>
                  </a:ext>
                </a:extLst>
              </p:cNvPr>
              <p:cNvSpPr/>
              <p:nvPr/>
            </p:nvSpPr>
            <p:spPr>
              <a:xfrm>
                <a:off x="1062392" y="1048540"/>
                <a:ext cx="202910" cy="810485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873135C-7C74-4A6E-B0A3-B758EA2D23C1}"/>
                  </a:ext>
                </a:extLst>
              </p:cNvPr>
              <p:cNvSpPr/>
              <p:nvPr/>
            </p:nvSpPr>
            <p:spPr>
              <a:xfrm>
                <a:off x="1100978" y="704786"/>
                <a:ext cx="877915" cy="434573"/>
              </a:xfrm>
              <a:custGeom>
                <a:avLst/>
                <a:gdLst>
                  <a:gd name="connsiteX0" fmla="*/ 121570 w 877915"/>
                  <a:gd name="connsiteY0" fmla="*/ 0 h 434573"/>
                  <a:gd name="connsiteX1" fmla="*/ 857973 w 877915"/>
                  <a:gd name="connsiteY1" fmla="*/ 0 h 434573"/>
                  <a:gd name="connsiteX2" fmla="*/ 877915 w 877915"/>
                  <a:gd name="connsiteY2" fmla="*/ 19942 h 434573"/>
                  <a:gd name="connsiteX3" fmla="*/ 877915 w 877915"/>
                  <a:gd name="connsiteY3" fmla="*/ 99707 h 434573"/>
                  <a:gd name="connsiteX4" fmla="*/ 857973 w 877915"/>
                  <a:gd name="connsiteY4" fmla="*/ 119649 h 434573"/>
                  <a:gd name="connsiteX5" fmla="*/ 198809 w 877915"/>
                  <a:gd name="connsiteY5" fmla="*/ 119649 h 434573"/>
                  <a:gd name="connsiteX6" fmla="*/ 118462 w 877915"/>
                  <a:gd name="connsiteY6" fmla="*/ 419508 h 434573"/>
                  <a:gd name="connsiteX7" fmla="*/ 93575 w 877915"/>
                  <a:gd name="connsiteY7" fmla="*/ 433876 h 434573"/>
                  <a:gd name="connsiteX8" fmla="*/ 15066 w 877915"/>
                  <a:gd name="connsiteY8" fmla="*/ 412840 h 434573"/>
                  <a:gd name="connsiteX9" fmla="*/ 697 w 877915"/>
                  <a:gd name="connsiteY9" fmla="*/ 387953 h 434573"/>
                  <a:gd name="connsiteX10" fmla="*/ 100100 w 877915"/>
                  <a:gd name="connsiteY10" fmla="*/ 16977 h 434573"/>
                  <a:gd name="connsiteX11" fmla="*/ 106089 w 877915"/>
                  <a:gd name="connsiteY11" fmla="*/ 9173 h 434573"/>
                  <a:gd name="connsiteX12" fmla="*/ 107469 w 877915"/>
                  <a:gd name="connsiteY12" fmla="*/ 5841 h 434573"/>
                  <a:gd name="connsiteX13" fmla="*/ 109194 w 877915"/>
                  <a:gd name="connsiteY13" fmla="*/ 5126 h 434573"/>
                  <a:gd name="connsiteX14" fmla="*/ 109568 w 877915"/>
                  <a:gd name="connsiteY14" fmla="*/ 4639 h 434573"/>
                  <a:gd name="connsiteX15" fmla="*/ 110744 w 877915"/>
                  <a:gd name="connsiteY15" fmla="*/ 4484 h 434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7915" h="434573">
                    <a:moveTo>
                      <a:pt x="121570" y="0"/>
                    </a:moveTo>
                    <a:lnTo>
                      <a:pt x="857973" y="0"/>
                    </a:lnTo>
                    <a:cubicBezTo>
                      <a:pt x="868987" y="0"/>
                      <a:pt x="877915" y="8928"/>
                      <a:pt x="877915" y="19942"/>
                    </a:cubicBezTo>
                    <a:lnTo>
                      <a:pt x="877915" y="99707"/>
                    </a:lnTo>
                    <a:cubicBezTo>
                      <a:pt x="877915" y="110721"/>
                      <a:pt x="868987" y="119649"/>
                      <a:pt x="857973" y="119649"/>
                    </a:cubicBezTo>
                    <a:lnTo>
                      <a:pt x="198809" y="119649"/>
                    </a:lnTo>
                    <a:lnTo>
                      <a:pt x="118462" y="419508"/>
                    </a:lnTo>
                    <a:cubicBezTo>
                      <a:pt x="115558" y="430347"/>
                      <a:pt x="104415" y="436781"/>
                      <a:pt x="93575" y="433876"/>
                    </a:cubicBezTo>
                    <a:lnTo>
                      <a:pt x="15066" y="412840"/>
                    </a:lnTo>
                    <a:cubicBezTo>
                      <a:pt x="4226" y="409935"/>
                      <a:pt x="-2207" y="398792"/>
                      <a:pt x="697" y="387953"/>
                    </a:cubicBezTo>
                    <a:lnTo>
                      <a:pt x="100100" y="16977"/>
                    </a:lnTo>
                    <a:lnTo>
                      <a:pt x="106089" y="9173"/>
                    </a:lnTo>
                    <a:lnTo>
                      <a:pt x="107469" y="5841"/>
                    </a:lnTo>
                    <a:lnTo>
                      <a:pt x="109194" y="5126"/>
                    </a:lnTo>
                    <a:lnTo>
                      <a:pt x="109568" y="4639"/>
                    </a:lnTo>
                    <a:lnTo>
                      <a:pt x="110744" y="44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2A9355A0-FDDA-4E18-9781-60E154CDA489}"/>
                  </a:ext>
                </a:extLst>
              </p:cNvPr>
              <p:cNvSpPr/>
              <p:nvPr/>
            </p:nvSpPr>
            <p:spPr>
              <a:xfrm>
                <a:off x="1755776" y="661822"/>
                <a:ext cx="601662" cy="207510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9" name="片側の 2 つの角を丸めた四角形 6">
              <a:extLst>
                <a:ext uri="{FF2B5EF4-FFF2-40B4-BE49-F238E27FC236}">
                  <a16:creationId xmlns:a16="http://schemas.microsoft.com/office/drawing/2014/main" id="{09975CCD-63DE-4642-889F-4DB48999413F}"/>
                </a:ext>
              </a:extLst>
            </p:cNvPr>
            <p:cNvSpPr/>
            <p:nvPr/>
          </p:nvSpPr>
          <p:spPr>
            <a:xfrm rot="18000000" flipH="1">
              <a:off x="6530742" y="1087189"/>
              <a:ext cx="1139927" cy="1529243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0" name="片側の 2 つの角を丸めた四角形 6">
              <a:extLst>
                <a:ext uri="{FF2B5EF4-FFF2-40B4-BE49-F238E27FC236}">
                  <a16:creationId xmlns:a16="http://schemas.microsoft.com/office/drawing/2014/main" id="{53E129BB-1B23-43AC-9C93-CD0A4CF04407}"/>
                </a:ext>
              </a:extLst>
            </p:cNvPr>
            <p:cNvSpPr/>
            <p:nvPr/>
          </p:nvSpPr>
          <p:spPr>
            <a:xfrm rot="18000000" flipH="1">
              <a:off x="6600891" y="1525453"/>
              <a:ext cx="1139927" cy="1529243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8F0D959A-53C3-4A88-8CFF-8C221FCE07FD}"/>
                </a:ext>
              </a:extLst>
            </p:cNvPr>
            <p:cNvGrpSpPr/>
            <p:nvPr/>
          </p:nvGrpSpPr>
          <p:grpSpPr>
            <a:xfrm rot="20700000">
              <a:off x="6582047" y="2522411"/>
              <a:ext cx="331489" cy="331489"/>
              <a:chOff x="7395099" y="3923884"/>
              <a:chExt cx="976590" cy="976590"/>
            </a:xfrm>
          </p:grpSpPr>
          <p:sp>
            <p:nvSpPr>
              <p:cNvPr id="344" name="星 16 91">
                <a:extLst>
                  <a:ext uri="{FF2B5EF4-FFF2-40B4-BE49-F238E27FC236}">
                    <a16:creationId xmlns:a16="http://schemas.microsoft.com/office/drawing/2014/main" id="{F8D08C5C-D503-4FF7-B509-686FE5872CB0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乗算記号 344">
                <a:extLst>
                  <a:ext uri="{FF2B5EF4-FFF2-40B4-BE49-F238E27FC236}">
                    <a16:creationId xmlns:a16="http://schemas.microsoft.com/office/drawing/2014/main" id="{2724A369-4AAC-43F6-9599-73B81183DCC9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乗算記号 345">
                <a:extLst>
                  <a:ext uri="{FF2B5EF4-FFF2-40B4-BE49-F238E27FC236}">
                    <a16:creationId xmlns:a16="http://schemas.microsoft.com/office/drawing/2014/main" id="{71DD0E46-5E86-41A8-B595-3A7929949693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0E9CC876-0D39-408F-B080-2AC9D8B46BEA}"/>
                </a:ext>
              </a:extLst>
            </p:cNvPr>
            <p:cNvGrpSpPr/>
            <p:nvPr/>
          </p:nvGrpSpPr>
          <p:grpSpPr>
            <a:xfrm rot="2700000">
              <a:off x="7289221" y="2990914"/>
              <a:ext cx="402135" cy="402135"/>
              <a:chOff x="7395099" y="3923884"/>
              <a:chExt cx="976590" cy="976590"/>
            </a:xfrm>
          </p:grpSpPr>
          <p:sp>
            <p:nvSpPr>
              <p:cNvPr id="348" name="星 16 85">
                <a:extLst>
                  <a:ext uri="{FF2B5EF4-FFF2-40B4-BE49-F238E27FC236}">
                    <a16:creationId xmlns:a16="http://schemas.microsoft.com/office/drawing/2014/main" id="{A897F430-33D8-4860-A085-7C17D0E11AA9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乗算記号 348">
                <a:extLst>
                  <a:ext uri="{FF2B5EF4-FFF2-40B4-BE49-F238E27FC236}">
                    <a16:creationId xmlns:a16="http://schemas.microsoft.com/office/drawing/2014/main" id="{7D806F89-A876-47C6-BB65-0E944A4658B7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乗算記号 349">
                <a:extLst>
                  <a:ext uri="{FF2B5EF4-FFF2-40B4-BE49-F238E27FC236}">
                    <a16:creationId xmlns:a16="http://schemas.microsoft.com/office/drawing/2014/main" id="{C1EA270D-D523-4BD6-B1F7-18ED4D12951C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1C336F7-20A8-499D-833A-9A33A95F5390}"/>
                </a:ext>
              </a:extLst>
            </p:cNvPr>
            <p:cNvGrpSpPr/>
            <p:nvPr/>
          </p:nvGrpSpPr>
          <p:grpSpPr>
            <a:xfrm rot="20695376">
              <a:off x="6822313" y="2953366"/>
              <a:ext cx="249556" cy="249556"/>
              <a:chOff x="7395099" y="3923884"/>
              <a:chExt cx="976590" cy="976590"/>
            </a:xfrm>
          </p:grpSpPr>
          <p:sp>
            <p:nvSpPr>
              <p:cNvPr id="352" name="星 16 82">
                <a:extLst>
                  <a:ext uri="{FF2B5EF4-FFF2-40B4-BE49-F238E27FC236}">
                    <a16:creationId xmlns:a16="http://schemas.microsoft.com/office/drawing/2014/main" id="{54928F53-0FBC-40C7-9149-036A872D5A86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3" name="乗算記号 352">
                <a:extLst>
                  <a:ext uri="{FF2B5EF4-FFF2-40B4-BE49-F238E27FC236}">
                    <a16:creationId xmlns:a16="http://schemas.microsoft.com/office/drawing/2014/main" id="{1C0CCB99-80F5-4E0E-8C76-F396C467871D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乗算記号 353">
                <a:extLst>
                  <a:ext uri="{FF2B5EF4-FFF2-40B4-BE49-F238E27FC236}">
                    <a16:creationId xmlns:a16="http://schemas.microsoft.com/office/drawing/2014/main" id="{21813D50-C5BD-469B-AA42-CA702A679818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255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EC64232-A45E-4AB9-8BC2-5F8EDA0B392E}"/>
              </a:ext>
            </a:extLst>
          </p:cNvPr>
          <p:cNvGrpSpPr/>
          <p:nvPr/>
        </p:nvGrpSpPr>
        <p:grpSpPr>
          <a:xfrm>
            <a:off x="1088571" y="826007"/>
            <a:ext cx="1988458" cy="2727363"/>
            <a:chOff x="6984997" y="780704"/>
            <a:chExt cx="2099100" cy="287911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3BC6368-085C-418B-836E-2B9774F4A0EA}"/>
                </a:ext>
              </a:extLst>
            </p:cNvPr>
            <p:cNvGrpSpPr/>
            <p:nvPr/>
          </p:nvGrpSpPr>
          <p:grpSpPr>
            <a:xfrm>
              <a:off x="6984997" y="780704"/>
              <a:ext cx="2099100" cy="2879118"/>
              <a:chOff x="6984997" y="780704"/>
              <a:chExt cx="2099100" cy="2879118"/>
            </a:xfrm>
          </p:grpSpPr>
          <p:sp>
            <p:nvSpPr>
              <p:cNvPr id="20" name="片側の 2 つの角を丸めた四角形 6">
                <a:extLst>
                  <a:ext uri="{FF2B5EF4-FFF2-40B4-BE49-F238E27FC236}">
                    <a16:creationId xmlns:a16="http://schemas.microsoft.com/office/drawing/2014/main" id="{EA17881F-F588-4824-9330-A59F77B18E2F}"/>
                  </a:ext>
                </a:extLst>
              </p:cNvPr>
              <p:cNvSpPr/>
              <p:nvPr/>
            </p:nvSpPr>
            <p:spPr>
              <a:xfrm rot="18000000" flipH="1">
                <a:off x="7173585" y="1465052"/>
                <a:ext cx="1104380" cy="1481556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1644D035-11CA-49A7-9938-9F3AA64E5B2C}"/>
                  </a:ext>
                </a:extLst>
              </p:cNvPr>
              <p:cNvGrpSpPr/>
              <p:nvPr/>
            </p:nvGrpSpPr>
            <p:grpSpPr>
              <a:xfrm>
                <a:off x="7908420" y="780704"/>
                <a:ext cx="1068102" cy="2879118"/>
                <a:chOff x="7454575" y="3314758"/>
                <a:chExt cx="1152977" cy="3107902"/>
              </a:xfrm>
            </p:grpSpPr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C11194E3-76BD-43CA-9717-5FC8ED34F796}"/>
                    </a:ext>
                  </a:extLst>
                </p:cNvPr>
                <p:cNvSpPr/>
                <p:nvPr/>
              </p:nvSpPr>
              <p:spPr>
                <a:xfrm>
                  <a:off x="7498080" y="4212336"/>
                  <a:ext cx="170688" cy="2210324"/>
                </a:xfrm>
                <a:prstGeom prst="rect">
                  <a:avLst/>
                </a:prstGeom>
                <a:solidFill>
                  <a:srgbClr val="00B0F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正方形/長方形 42">
                  <a:extLst>
                    <a:ext uri="{FF2B5EF4-FFF2-40B4-BE49-F238E27FC236}">
                      <a16:creationId xmlns:a16="http://schemas.microsoft.com/office/drawing/2014/main" id="{EF79A7A1-7BF5-436E-9DC5-A650E711ED15}"/>
                    </a:ext>
                  </a:extLst>
                </p:cNvPr>
                <p:cNvSpPr/>
                <p:nvPr/>
              </p:nvSpPr>
              <p:spPr>
                <a:xfrm>
                  <a:off x="7454575" y="3314758"/>
                  <a:ext cx="1152977" cy="94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604" h="580467">
                      <a:moveTo>
                        <a:pt x="177998" y="0"/>
                      </a:moveTo>
                      <a:cubicBezTo>
                        <a:pt x="204186" y="0"/>
                        <a:pt x="226425" y="16910"/>
                        <a:pt x="233714" y="40636"/>
                      </a:cubicBezTo>
                      <a:lnTo>
                        <a:pt x="335999" y="40636"/>
                      </a:lnTo>
                      <a:cubicBezTo>
                        <a:pt x="343288" y="16910"/>
                        <a:pt x="365527" y="0"/>
                        <a:pt x="391715" y="0"/>
                      </a:cubicBezTo>
                      <a:cubicBezTo>
                        <a:pt x="417903" y="0"/>
                        <a:pt x="440142" y="16910"/>
                        <a:pt x="447431" y="40636"/>
                      </a:cubicBezTo>
                      <a:lnTo>
                        <a:pt x="549717" y="40636"/>
                      </a:lnTo>
                      <a:cubicBezTo>
                        <a:pt x="557006" y="16910"/>
                        <a:pt x="579245" y="0"/>
                        <a:pt x="605433" y="0"/>
                      </a:cubicBezTo>
                      <a:cubicBezTo>
                        <a:pt x="638311" y="0"/>
                        <a:pt x="664964" y="26653"/>
                        <a:pt x="664964" y="59531"/>
                      </a:cubicBezTo>
                      <a:cubicBezTo>
                        <a:pt x="664964" y="92409"/>
                        <a:pt x="638311" y="119062"/>
                        <a:pt x="605433" y="119062"/>
                      </a:cubicBezTo>
                      <a:cubicBezTo>
                        <a:pt x="582330" y="119062"/>
                        <a:pt x="562300" y="105901"/>
                        <a:pt x="553043" y="86355"/>
                      </a:cubicBezTo>
                      <a:lnTo>
                        <a:pt x="444106" y="86355"/>
                      </a:lnTo>
                      <a:cubicBezTo>
                        <a:pt x="438979" y="97848"/>
                        <a:pt x="429810" y="106976"/>
                        <a:pt x="418305" y="112079"/>
                      </a:cubicBezTo>
                      <a:lnTo>
                        <a:pt x="418305" y="242819"/>
                      </a:lnTo>
                      <a:lnTo>
                        <a:pt x="460375" y="242819"/>
                      </a:lnTo>
                      <a:cubicBezTo>
                        <a:pt x="468703" y="242819"/>
                        <a:pt x="475455" y="249571"/>
                        <a:pt x="475455" y="257899"/>
                      </a:cubicBezTo>
                      <a:lnTo>
                        <a:pt x="475455" y="318217"/>
                      </a:lnTo>
                      <a:lnTo>
                        <a:pt x="475061" y="319168"/>
                      </a:lnTo>
                      <a:cubicBezTo>
                        <a:pt x="475443" y="319947"/>
                        <a:pt x="475455" y="320738"/>
                        <a:pt x="475455" y="321533"/>
                      </a:cubicBezTo>
                      <a:lnTo>
                        <a:pt x="475455" y="329149"/>
                      </a:lnTo>
                      <a:lnTo>
                        <a:pt x="478252" y="333297"/>
                      </a:lnTo>
                      <a:lnTo>
                        <a:pt x="649288" y="333297"/>
                      </a:lnTo>
                      <a:lnTo>
                        <a:pt x="649288" y="256618"/>
                      </a:lnTo>
                      <a:lnTo>
                        <a:pt x="710604" y="256618"/>
                      </a:lnTo>
                      <a:lnTo>
                        <a:pt x="710604" y="558722"/>
                      </a:lnTo>
                      <a:lnTo>
                        <a:pt x="649288" y="558722"/>
                      </a:lnTo>
                      <a:lnTo>
                        <a:pt x="649288" y="482042"/>
                      </a:lnTo>
                      <a:lnTo>
                        <a:pt x="479749" y="482042"/>
                      </a:lnTo>
                      <a:lnTo>
                        <a:pt x="475455" y="488411"/>
                      </a:lnTo>
                      <a:lnTo>
                        <a:pt x="475455" y="501753"/>
                      </a:lnTo>
                      <a:cubicBezTo>
                        <a:pt x="475455" y="545226"/>
                        <a:pt x="440214" y="580467"/>
                        <a:pt x="396741" y="580467"/>
                      </a:cubicBezTo>
                      <a:lnTo>
                        <a:pt x="386689" y="580467"/>
                      </a:lnTo>
                      <a:cubicBezTo>
                        <a:pt x="343216" y="580467"/>
                        <a:pt x="307975" y="545226"/>
                        <a:pt x="307975" y="501753"/>
                      </a:cubicBezTo>
                      <a:lnTo>
                        <a:pt x="307975" y="488411"/>
                      </a:lnTo>
                      <a:lnTo>
                        <a:pt x="303681" y="482042"/>
                      </a:lnTo>
                      <a:lnTo>
                        <a:pt x="242880" y="482042"/>
                      </a:lnTo>
                      <a:cubicBezTo>
                        <a:pt x="242883" y="482202"/>
                        <a:pt x="242885" y="482363"/>
                        <a:pt x="242888" y="482523"/>
                      </a:cubicBezTo>
                      <a:cubicBezTo>
                        <a:pt x="190902" y="483389"/>
                        <a:pt x="149213" y="525779"/>
                        <a:pt x="149213" y="577772"/>
                      </a:cubicBezTo>
                      <a:lnTo>
                        <a:pt x="0" y="577772"/>
                      </a:lnTo>
                      <a:cubicBezTo>
                        <a:pt x="0" y="447510"/>
                        <a:pt x="101965" y="340737"/>
                        <a:pt x="230980" y="334429"/>
                      </a:cubicBezTo>
                      <a:lnTo>
                        <a:pt x="230980" y="333297"/>
                      </a:lnTo>
                      <a:lnTo>
                        <a:pt x="305178" y="333297"/>
                      </a:lnTo>
                      <a:lnTo>
                        <a:pt x="307975" y="329149"/>
                      </a:lnTo>
                      <a:lnTo>
                        <a:pt x="307975" y="321533"/>
                      </a:lnTo>
                      <a:lnTo>
                        <a:pt x="308369" y="319168"/>
                      </a:lnTo>
                      <a:cubicBezTo>
                        <a:pt x="307985" y="318869"/>
                        <a:pt x="307975" y="318544"/>
                        <a:pt x="307975" y="318217"/>
                      </a:cubicBezTo>
                      <a:lnTo>
                        <a:pt x="307975" y="257899"/>
                      </a:lnTo>
                      <a:cubicBezTo>
                        <a:pt x="307975" y="249571"/>
                        <a:pt x="314727" y="242819"/>
                        <a:pt x="323055" y="242819"/>
                      </a:cubicBezTo>
                      <a:lnTo>
                        <a:pt x="365125" y="242819"/>
                      </a:lnTo>
                      <a:lnTo>
                        <a:pt x="365125" y="112079"/>
                      </a:lnTo>
                      <a:cubicBezTo>
                        <a:pt x="353620" y="106976"/>
                        <a:pt x="344450" y="97848"/>
                        <a:pt x="339324" y="86355"/>
                      </a:cubicBezTo>
                      <a:lnTo>
                        <a:pt x="230388" y="86355"/>
                      </a:lnTo>
                      <a:cubicBezTo>
                        <a:pt x="221131" y="105901"/>
                        <a:pt x="201101" y="119062"/>
                        <a:pt x="177998" y="119062"/>
                      </a:cubicBezTo>
                      <a:cubicBezTo>
                        <a:pt x="145120" y="119062"/>
                        <a:pt x="118467" y="92409"/>
                        <a:pt x="118467" y="59531"/>
                      </a:cubicBezTo>
                      <a:cubicBezTo>
                        <a:pt x="118467" y="26653"/>
                        <a:pt x="145120" y="0"/>
                        <a:pt x="17799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" name="二等辺三角形 9">
                <a:extLst>
                  <a:ext uri="{FF2B5EF4-FFF2-40B4-BE49-F238E27FC236}">
                    <a16:creationId xmlns:a16="http://schemas.microsoft.com/office/drawing/2014/main" id="{3D7ACF71-D938-432B-A924-A8C6F5C451B4}"/>
                  </a:ext>
                </a:extLst>
              </p:cNvPr>
              <p:cNvSpPr/>
              <p:nvPr/>
            </p:nvSpPr>
            <p:spPr>
              <a:xfrm rot="18000000">
                <a:off x="8597075" y="2252208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二等辺三角形 9">
                <a:extLst>
                  <a:ext uri="{FF2B5EF4-FFF2-40B4-BE49-F238E27FC236}">
                    <a16:creationId xmlns:a16="http://schemas.microsoft.com/office/drawing/2014/main" id="{5CA5386E-5035-4C0E-9927-1B05A071CCE1}"/>
                  </a:ext>
                </a:extLst>
              </p:cNvPr>
              <p:cNvSpPr/>
              <p:nvPr/>
            </p:nvSpPr>
            <p:spPr>
              <a:xfrm rot="15300000">
                <a:off x="8790011" y="1943229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二等辺三角形 9">
                <a:extLst>
                  <a:ext uri="{FF2B5EF4-FFF2-40B4-BE49-F238E27FC236}">
                    <a16:creationId xmlns:a16="http://schemas.microsoft.com/office/drawing/2014/main" id="{84E44C01-CB53-4D45-91D3-58EF86106050}"/>
                  </a:ext>
                </a:extLst>
              </p:cNvPr>
              <p:cNvSpPr/>
              <p:nvPr/>
            </p:nvSpPr>
            <p:spPr>
              <a:xfrm rot="17520268" flipH="1">
                <a:off x="8800682" y="2715977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二等辺三角形 9">
                <a:extLst>
                  <a:ext uri="{FF2B5EF4-FFF2-40B4-BE49-F238E27FC236}">
                    <a16:creationId xmlns:a16="http://schemas.microsoft.com/office/drawing/2014/main" id="{83A2CF9C-C519-4446-8B26-3F16A76BDC6D}"/>
                  </a:ext>
                </a:extLst>
              </p:cNvPr>
              <p:cNvSpPr/>
              <p:nvPr/>
            </p:nvSpPr>
            <p:spPr>
              <a:xfrm rot="6300000" flipH="1">
                <a:off x="7379032" y="1418143"/>
                <a:ext cx="228600" cy="3382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片側の 2 つの角を丸めた四角形 6">
                <a:extLst>
                  <a:ext uri="{FF2B5EF4-FFF2-40B4-BE49-F238E27FC236}">
                    <a16:creationId xmlns:a16="http://schemas.microsoft.com/office/drawing/2014/main" id="{B9019AAD-F59D-45F9-AE63-6A3C7804BA87}"/>
                  </a:ext>
                </a:extLst>
              </p:cNvPr>
              <p:cNvSpPr/>
              <p:nvPr/>
            </p:nvSpPr>
            <p:spPr>
              <a:xfrm rot="18000000" flipH="1">
                <a:off x="7399732" y="1751028"/>
                <a:ext cx="1104380" cy="1481556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306D752-9CC7-4582-B2A4-487DCC8770E3}"/>
                </a:ext>
              </a:extLst>
            </p:cNvPr>
            <p:cNvGrpSpPr/>
            <p:nvPr/>
          </p:nvGrpSpPr>
          <p:grpSpPr>
            <a:xfrm rot="20700000">
              <a:off x="6989209" y="2802787"/>
              <a:ext cx="321152" cy="321152"/>
              <a:chOff x="7395099" y="3923884"/>
              <a:chExt cx="976590" cy="976590"/>
            </a:xfrm>
          </p:grpSpPr>
          <p:sp>
            <p:nvSpPr>
              <p:cNvPr id="17" name="星 16 91">
                <a:extLst>
                  <a:ext uri="{FF2B5EF4-FFF2-40B4-BE49-F238E27FC236}">
                    <a16:creationId xmlns:a16="http://schemas.microsoft.com/office/drawing/2014/main" id="{ADC07C7A-9ECB-4D22-9873-042D9BF35508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乗算記号 17">
                <a:extLst>
                  <a:ext uri="{FF2B5EF4-FFF2-40B4-BE49-F238E27FC236}">
                    <a16:creationId xmlns:a16="http://schemas.microsoft.com/office/drawing/2014/main" id="{F0DBD59E-929F-4C72-9354-A672EA2F871E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乗算記号 18">
                <a:extLst>
                  <a:ext uri="{FF2B5EF4-FFF2-40B4-BE49-F238E27FC236}">
                    <a16:creationId xmlns:a16="http://schemas.microsoft.com/office/drawing/2014/main" id="{D175A47A-0176-4626-9D92-29E36C119161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311262B-E00F-40BE-9109-749110D43B2F}"/>
                </a:ext>
              </a:extLst>
            </p:cNvPr>
            <p:cNvGrpSpPr/>
            <p:nvPr/>
          </p:nvGrpSpPr>
          <p:grpSpPr>
            <a:xfrm rot="900000">
              <a:off x="8363367" y="3203889"/>
              <a:ext cx="278614" cy="278614"/>
              <a:chOff x="7395099" y="3923884"/>
              <a:chExt cx="976590" cy="976590"/>
            </a:xfrm>
          </p:grpSpPr>
          <p:sp>
            <p:nvSpPr>
              <p:cNvPr id="14" name="星 16 88">
                <a:extLst>
                  <a:ext uri="{FF2B5EF4-FFF2-40B4-BE49-F238E27FC236}">
                    <a16:creationId xmlns:a16="http://schemas.microsoft.com/office/drawing/2014/main" id="{84647F70-9A3B-4E8F-BDF7-A06D7DE8FD03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乗算記号 14">
                <a:extLst>
                  <a:ext uri="{FF2B5EF4-FFF2-40B4-BE49-F238E27FC236}">
                    <a16:creationId xmlns:a16="http://schemas.microsoft.com/office/drawing/2014/main" id="{EB1D18D4-84F6-427A-905D-0A8E3111CC9F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乗算記号 15">
                <a:extLst>
                  <a:ext uri="{FF2B5EF4-FFF2-40B4-BE49-F238E27FC236}">
                    <a16:creationId xmlns:a16="http://schemas.microsoft.com/office/drawing/2014/main" id="{97FB33DB-B6D9-49EF-A8A9-3D30099B1FC6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A6869F4-7347-4896-9E03-C0973043B876}"/>
                </a:ext>
              </a:extLst>
            </p:cNvPr>
            <p:cNvGrpSpPr/>
            <p:nvPr/>
          </p:nvGrpSpPr>
          <p:grpSpPr>
            <a:xfrm rot="2700000">
              <a:off x="7607591" y="3262822"/>
              <a:ext cx="389595" cy="389595"/>
              <a:chOff x="7395099" y="3923884"/>
              <a:chExt cx="976590" cy="976590"/>
            </a:xfrm>
          </p:grpSpPr>
          <p:sp>
            <p:nvSpPr>
              <p:cNvPr id="11" name="星 16 85">
                <a:extLst>
                  <a:ext uri="{FF2B5EF4-FFF2-40B4-BE49-F238E27FC236}">
                    <a16:creationId xmlns:a16="http://schemas.microsoft.com/office/drawing/2014/main" id="{E639068B-5ED7-4997-A6F7-543FD32A3CEE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乗算記号 11">
                <a:extLst>
                  <a:ext uri="{FF2B5EF4-FFF2-40B4-BE49-F238E27FC236}">
                    <a16:creationId xmlns:a16="http://schemas.microsoft.com/office/drawing/2014/main" id="{F8F5CF89-0B2C-4D72-96F4-E6E59D7E64F0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乗算記号 12">
                <a:extLst>
                  <a:ext uri="{FF2B5EF4-FFF2-40B4-BE49-F238E27FC236}">
                    <a16:creationId xmlns:a16="http://schemas.microsoft.com/office/drawing/2014/main" id="{AA2C4F08-9295-4136-AFEC-176272FF5309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22BEB4F-293F-4C09-854B-1BB3EF2C3A9B}"/>
                </a:ext>
              </a:extLst>
            </p:cNvPr>
            <p:cNvGrpSpPr/>
            <p:nvPr/>
          </p:nvGrpSpPr>
          <p:grpSpPr>
            <a:xfrm rot="20695376">
              <a:off x="7221982" y="3357289"/>
              <a:ext cx="241774" cy="241774"/>
              <a:chOff x="7395099" y="3923884"/>
              <a:chExt cx="976590" cy="976590"/>
            </a:xfrm>
          </p:grpSpPr>
          <p:sp>
            <p:nvSpPr>
              <p:cNvPr id="8" name="星 16 82">
                <a:extLst>
                  <a:ext uri="{FF2B5EF4-FFF2-40B4-BE49-F238E27FC236}">
                    <a16:creationId xmlns:a16="http://schemas.microsoft.com/office/drawing/2014/main" id="{50579404-11CC-405E-989E-5EA7A8F15681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乗算記号 8">
                <a:extLst>
                  <a:ext uri="{FF2B5EF4-FFF2-40B4-BE49-F238E27FC236}">
                    <a16:creationId xmlns:a16="http://schemas.microsoft.com/office/drawing/2014/main" id="{D752CC93-D788-4403-BAEB-DD466A2BC7F5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乗算記号 9">
                <a:extLst>
                  <a:ext uri="{FF2B5EF4-FFF2-40B4-BE49-F238E27FC236}">
                    <a16:creationId xmlns:a16="http://schemas.microsoft.com/office/drawing/2014/main" id="{A96AF2F7-51F6-4459-89AB-98DA23763D15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422B1EE-A9DE-4793-9D85-C131F2007369}"/>
              </a:ext>
            </a:extLst>
          </p:cNvPr>
          <p:cNvGrpSpPr/>
          <p:nvPr/>
        </p:nvGrpSpPr>
        <p:grpSpPr>
          <a:xfrm>
            <a:off x="3685569" y="1351672"/>
            <a:ext cx="2596971" cy="1888637"/>
            <a:chOff x="3685569" y="1351672"/>
            <a:chExt cx="2596971" cy="1888637"/>
          </a:xfrm>
        </p:grpSpPr>
        <p:sp>
          <p:nvSpPr>
            <p:cNvPr id="126" name="片側の 2 つの角を丸めた四角形 6">
              <a:extLst>
                <a:ext uri="{FF2B5EF4-FFF2-40B4-BE49-F238E27FC236}">
                  <a16:creationId xmlns:a16="http://schemas.microsoft.com/office/drawing/2014/main" id="{C4606035-0ECB-4F91-BB9D-89C054747679}"/>
                </a:ext>
              </a:extLst>
            </p:cNvPr>
            <p:cNvSpPr/>
            <p:nvPr/>
          </p:nvSpPr>
          <p:spPr>
            <a:xfrm rot="18000000" flipH="1">
              <a:off x="4091801" y="1157014"/>
              <a:ext cx="1139927" cy="1529243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4B89FC8F-19DC-4F61-BAEF-77E83C3042C6}"/>
                </a:ext>
              </a:extLst>
            </p:cNvPr>
            <p:cNvGrpSpPr/>
            <p:nvPr/>
          </p:nvGrpSpPr>
          <p:grpSpPr>
            <a:xfrm rot="20700000">
              <a:off x="3685569" y="2369671"/>
              <a:ext cx="331489" cy="331489"/>
              <a:chOff x="7395099" y="3923884"/>
              <a:chExt cx="976590" cy="976590"/>
            </a:xfrm>
          </p:grpSpPr>
          <p:sp>
            <p:nvSpPr>
              <p:cNvPr id="123" name="星 16 91">
                <a:extLst>
                  <a:ext uri="{FF2B5EF4-FFF2-40B4-BE49-F238E27FC236}">
                    <a16:creationId xmlns:a16="http://schemas.microsoft.com/office/drawing/2014/main" id="{23C43357-71E9-40FD-A497-219CE4A9B84F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乗算記号 123">
                <a:extLst>
                  <a:ext uri="{FF2B5EF4-FFF2-40B4-BE49-F238E27FC236}">
                    <a16:creationId xmlns:a16="http://schemas.microsoft.com/office/drawing/2014/main" id="{F4E25D51-4EF4-48D5-A20A-C9AF78B23779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乗算記号 124">
                <a:extLst>
                  <a:ext uri="{FF2B5EF4-FFF2-40B4-BE49-F238E27FC236}">
                    <a16:creationId xmlns:a16="http://schemas.microsoft.com/office/drawing/2014/main" id="{275EC5F3-8628-4383-8979-71AC48FAA763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FFA10BF-FB4C-4E81-9524-C3BE5D58A84B}"/>
                </a:ext>
              </a:extLst>
            </p:cNvPr>
            <p:cNvGrpSpPr/>
            <p:nvPr/>
          </p:nvGrpSpPr>
          <p:grpSpPr>
            <a:xfrm rot="900000">
              <a:off x="5292551" y="2870836"/>
              <a:ext cx="287581" cy="287582"/>
              <a:chOff x="7395099" y="3923884"/>
              <a:chExt cx="976590" cy="976590"/>
            </a:xfrm>
          </p:grpSpPr>
          <p:sp>
            <p:nvSpPr>
              <p:cNvPr id="120" name="星 16 88">
                <a:extLst>
                  <a:ext uri="{FF2B5EF4-FFF2-40B4-BE49-F238E27FC236}">
                    <a16:creationId xmlns:a16="http://schemas.microsoft.com/office/drawing/2014/main" id="{1582414E-B453-4F1B-93EF-83BC7DBA6D34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乗算記号 120">
                <a:extLst>
                  <a:ext uri="{FF2B5EF4-FFF2-40B4-BE49-F238E27FC236}">
                    <a16:creationId xmlns:a16="http://schemas.microsoft.com/office/drawing/2014/main" id="{E41CCA99-827F-4A7D-816F-3C45CCA19C1F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乗算記号 121">
                <a:extLst>
                  <a:ext uri="{FF2B5EF4-FFF2-40B4-BE49-F238E27FC236}">
                    <a16:creationId xmlns:a16="http://schemas.microsoft.com/office/drawing/2014/main" id="{754F9741-24D2-44A5-8BCC-ED416CE9DFAB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6D4F5C30-EB1D-48D3-8CCF-F372FC4A75CC}"/>
                </a:ext>
              </a:extLst>
            </p:cNvPr>
            <p:cNvGrpSpPr/>
            <p:nvPr/>
          </p:nvGrpSpPr>
          <p:grpSpPr>
            <a:xfrm rot="2700000">
              <a:off x="4392743" y="2838174"/>
              <a:ext cx="402135" cy="402135"/>
              <a:chOff x="7395099" y="3923884"/>
              <a:chExt cx="976590" cy="976590"/>
            </a:xfrm>
          </p:grpSpPr>
          <p:sp>
            <p:nvSpPr>
              <p:cNvPr id="117" name="星 16 85">
                <a:extLst>
                  <a:ext uri="{FF2B5EF4-FFF2-40B4-BE49-F238E27FC236}">
                    <a16:creationId xmlns:a16="http://schemas.microsoft.com/office/drawing/2014/main" id="{9C3F5945-82BF-4A0B-B7AB-C68E516D2C0E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乗算記号 117">
                <a:extLst>
                  <a:ext uri="{FF2B5EF4-FFF2-40B4-BE49-F238E27FC236}">
                    <a16:creationId xmlns:a16="http://schemas.microsoft.com/office/drawing/2014/main" id="{61B1671D-9804-4DE9-8CDA-6CF11332F972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乗算記号 118">
                <a:extLst>
                  <a:ext uri="{FF2B5EF4-FFF2-40B4-BE49-F238E27FC236}">
                    <a16:creationId xmlns:a16="http://schemas.microsoft.com/office/drawing/2014/main" id="{CFB676EA-FE03-4A1F-99BE-CB2BEB109948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49123372-1C1D-406E-93CD-0B695197B923}"/>
                </a:ext>
              </a:extLst>
            </p:cNvPr>
            <p:cNvGrpSpPr/>
            <p:nvPr/>
          </p:nvGrpSpPr>
          <p:grpSpPr>
            <a:xfrm rot="20695376">
              <a:off x="3925835" y="2800626"/>
              <a:ext cx="249556" cy="249556"/>
              <a:chOff x="7395099" y="3923884"/>
              <a:chExt cx="976590" cy="976590"/>
            </a:xfrm>
          </p:grpSpPr>
          <p:sp>
            <p:nvSpPr>
              <p:cNvPr id="114" name="星 16 82">
                <a:extLst>
                  <a:ext uri="{FF2B5EF4-FFF2-40B4-BE49-F238E27FC236}">
                    <a16:creationId xmlns:a16="http://schemas.microsoft.com/office/drawing/2014/main" id="{28E11E3A-A01C-4479-92B6-3CB00A9496F4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乗算記号 114">
                <a:extLst>
                  <a:ext uri="{FF2B5EF4-FFF2-40B4-BE49-F238E27FC236}">
                    <a16:creationId xmlns:a16="http://schemas.microsoft.com/office/drawing/2014/main" id="{226B5135-E007-4F06-B580-3487383B0BF5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乗算記号 115">
                <a:extLst>
                  <a:ext uri="{FF2B5EF4-FFF2-40B4-BE49-F238E27FC236}">
                    <a16:creationId xmlns:a16="http://schemas.microsoft.com/office/drawing/2014/main" id="{813239FF-F498-4FE4-943F-8A73944146E7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9" name="雲 28">
              <a:extLst>
                <a:ext uri="{FF2B5EF4-FFF2-40B4-BE49-F238E27FC236}">
                  <a16:creationId xmlns:a16="http://schemas.microsoft.com/office/drawing/2014/main" id="{AFC4B9C5-B00F-4901-8908-E96D7C318B4E}"/>
                </a:ext>
              </a:extLst>
            </p:cNvPr>
            <p:cNvSpPr/>
            <p:nvPr/>
          </p:nvSpPr>
          <p:spPr>
            <a:xfrm>
              <a:off x="4572035" y="1543536"/>
              <a:ext cx="748871" cy="748871"/>
            </a:xfrm>
            <a:prstGeom prst="clou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片側の 2 つの角を丸めた四角形 6">
              <a:extLst>
                <a:ext uri="{FF2B5EF4-FFF2-40B4-BE49-F238E27FC236}">
                  <a16:creationId xmlns:a16="http://schemas.microsoft.com/office/drawing/2014/main" id="{01733C5E-8A06-48D4-AC01-4456B6ED8562}"/>
                </a:ext>
              </a:extLst>
            </p:cNvPr>
            <p:cNvSpPr/>
            <p:nvPr/>
          </p:nvSpPr>
          <p:spPr>
            <a:xfrm rot="18000000" flipH="1">
              <a:off x="4325230" y="1452194"/>
              <a:ext cx="1139927" cy="1529243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雲 135">
              <a:extLst>
                <a:ext uri="{FF2B5EF4-FFF2-40B4-BE49-F238E27FC236}">
                  <a16:creationId xmlns:a16="http://schemas.microsoft.com/office/drawing/2014/main" id="{E436A91A-FCAD-4861-9611-58E97415C454}"/>
                </a:ext>
              </a:extLst>
            </p:cNvPr>
            <p:cNvSpPr/>
            <p:nvPr/>
          </p:nvSpPr>
          <p:spPr>
            <a:xfrm rot="1395316">
              <a:off x="5061907" y="1800926"/>
              <a:ext cx="748871" cy="748871"/>
            </a:xfrm>
            <a:prstGeom prst="clou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" name="雲 136">
              <a:extLst>
                <a:ext uri="{FF2B5EF4-FFF2-40B4-BE49-F238E27FC236}">
                  <a16:creationId xmlns:a16="http://schemas.microsoft.com/office/drawing/2014/main" id="{C19E6DA2-63A9-4717-810D-90673FB15472}"/>
                </a:ext>
              </a:extLst>
            </p:cNvPr>
            <p:cNvSpPr/>
            <p:nvPr/>
          </p:nvSpPr>
          <p:spPr>
            <a:xfrm rot="1395316">
              <a:off x="4006608" y="2055432"/>
              <a:ext cx="378501" cy="378501"/>
            </a:xfrm>
            <a:prstGeom prst="clou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8" name="雲 137">
              <a:extLst>
                <a:ext uri="{FF2B5EF4-FFF2-40B4-BE49-F238E27FC236}">
                  <a16:creationId xmlns:a16="http://schemas.microsoft.com/office/drawing/2014/main" id="{D39A4929-3A26-49A9-AF06-DA659BB9D46C}"/>
                </a:ext>
              </a:extLst>
            </p:cNvPr>
            <p:cNvSpPr/>
            <p:nvPr/>
          </p:nvSpPr>
          <p:spPr>
            <a:xfrm rot="1395316">
              <a:off x="5710982" y="2583213"/>
              <a:ext cx="378501" cy="378501"/>
            </a:xfrm>
            <a:prstGeom prst="cloud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9" name="雲 138">
              <a:extLst>
                <a:ext uri="{FF2B5EF4-FFF2-40B4-BE49-F238E27FC236}">
                  <a16:creationId xmlns:a16="http://schemas.microsoft.com/office/drawing/2014/main" id="{B642C42F-ACAF-46B7-8F35-DE89362D23CD}"/>
                </a:ext>
              </a:extLst>
            </p:cNvPr>
            <p:cNvSpPr/>
            <p:nvPr/>
          </p:nvSpPr>
          <p:spPr>
            <a:xfrm rot="1395316">
              <a:off x="5460382" y="1650568"/>
              <a:ext cx="378501" cy="378501"/>
            </a:xfrm>
            <a:prstGeom prst="clou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雲 139">
              <a:extLst>
                <a:ext uri="{FF2B5EF4-FFF2-40B4-BE49-F238E27FC236}">
                  <a16:creationId xmlns:a16="http://schemas.microsoft.com/office/drawing/2014/main" id="{6C8355BC-132B-475A-81F8-5299F13C3BFB}"/>
                </a:ext>
              </a:extLst>
            </p:cNvPr>
            <p:cNvSpPr/>
            <p:nvPr/>
          </p:nvSpPr>
          <p:spPr>
            <a:xfrm rot="1395316">
              <a:off x="6035902" y="2063154"/>
              <a:ext cx="246638" cy="246638"/>
            </a:xfrm>
            <a:prstGeom prst="cloud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D92A7CC2-8D10-41EF-9D3D-1EB27B2FFCB3}"/>
              </a:ext>
            </a:extLst>
          </p:cNvPr>
          <p:cNvGrpSpPr/>
          <p:nvPr/>
        </p:nvGrpSpPr>
        <p:grpSpPr>
          <a:xfrm>
            <a:off x="612162" y="3868435"/>
            <a:ext cx="2796752" cy="2327256"/>
            <a:chOff x="-1239631" y="3595892"/>
            <a:chExt cx="3036860" cy="2527057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26AF64A-236E-410F-B96A-B625CE2F5FB6}"/>
                </a:ext>
              </a:extLst>
            </p:cNvPr>
            <p:cNvGrpSpPr/>
            <p:nvPr/>
          </p:nvGrpSpPr>
          <p:grpSpPr>
            <a:xfrm>
              <a:off x="-1239631" y="3748049"/>
              <a:ext cx="2374900" cy="2374900"/>
              <a:chOff x="516597" y="758106"/>
              <a:chExt cx="2374900" cy="2374900"/>
            </a:xfrm>
          </p:grpSpPr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8CD6F347-16F3-4AC0-A2EF-F002ACD1D716}"/>
                  </a:ext>
                </a:extLst>
              </p:cNvPr>
              <p:cNvSpPr/>
              <p:nvPr/>
            </p:nvSpPr>
            <p:spPr>
              <a:xfrm>
                <a:off x="1811997" y="818431"/>
                <a:ext cx="1036637" cy="19685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90DE06D2-A52F-433F-8EA0-EDD768D53414}"/>
                  </a:ext>
                </a:extLst>
              </p:cNvPr>
              <p:cNvSpPr/>
              <p:nvPr/>
            </p:nvSpPr>
            <p:spPr>
              <a:xfrm>
                <a:off x="1858372" y="1929681"/>
                <a:ext cx="990262" cy="1162050"/>
              </a:xfrm>
              <a:custGeom>
                <a:avLst/>
                <a:gdLst>
                  <a:gd name="connsiteX0" fmla="*/ 469901 w 984251"/>
                  <a:gd name="connsiteY0" fmla="*/ 0 h 1162050"/>
                  <a:gd name="connsiteX1" fmla="*/ 984251 w 984251"/>
                  <a:gd name="connsiteY1" fmla="*/ 0 h 1162050"/>
                  <a:gd name="connsiteX2" fmla="*/ 984251 w 984251"/>
                  <a:gd name="connsiteY2" fmla="*/ 1162050 h 1162050"/>
                  <a:gd name="connsiteX3" fmla="*/ 584201 w 984251"/>
                  <a:gd name="connsiteY3" fmla="*/ 1162050 h 1162050"/>
                  <a:gd name="connsiteX4" fmla="*/ 469901 w 984251"/>
                  <a:gd name="connsiteY4" fmla="*/ 1162050 h 1162050"/>
                  <a:gd name="connsiteX5" fmla="*/ 312739 w 984251"/>
                  <a:gd name="connsiteY5" fmla="*/ 1162050 h 1162050"/>
                  <a:gd name="connsiteX6" fmla="*/ 273051 w 984251"/>
                  <a:gd name="connsiteY6" fmla="*/ 1162050 h 1162050"/>
                  <a:gd name="connsiteX7" fmla="*/ 0 w 984251"/>
                  <a:gd name="connsiteY7" fmla="*/ 1162050 h 1162050"/>
                  <a:gd name="connsiteX8" fmla="*/ 0 w 984251"/>
                  <a:gd name="connsiteY8" fmla="*/ 450850 h 1162050"/>
                  <a:gd name="connsiteX9" fmla="*/ 312739 w 984251"/>
                  <a:gd name="connsiteY9" fmla="*/ 450850 h 1162050"/>
                  <a:gd name="connsiteX10" fmla="*/ 312739 w 984251"/>
                  <a:gd name="connsiteY10" fmla="*/ 799684 h 1162050"/>
                  <a:gd name="connsiteX11" fmla="*/ 469901 w 984251"/>
                  <a:gd name="connsiteY11" fmla="*/ 799684 h 1162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4251" h="1162050">
                    <a:moveTo>
                      <a:pt x="469901" y="0"/>
                    </a:moveTo>
                    <a:lnTo>
                      <a:pt x="984251" y="0"/>
                    </a:lnTo>
                    <a:lnTo>
                      <a:pt x="984251" y="1162050"/>
                    </a:lnTo>
                    <a:lnTo>
                      <a:pt x="584201" y="1162050"/>
                    </a:lnTo>
                    <a:lnTo>
                      <a:pt x="469901" y="1162050"/>
                    </a:lnTo>
                    <a:lnTo>
                      <a:pt x="312739" y="1162050"/>
                    </a:lnTo>
                    <a:lnTo>
                      <a:pt x="273051" y="1162050"/>
                    </a:lnTo>
                    <a:lnTo>
                      <a:pt x="0" y="1162050"/>
                    </a:lnTo>
                    <a:lnTo>
                      <a:pt x="0" y="450850"/>
                    </a:lnTo>
                    <a:lnTo>
                      <a:pt x="312739" y="450850"/>
                    </a:lnTo>
                    <a:lnTo>
                      <a:pt x="312739" y="799684"/>
                    </a:lnTo>
                    <a:lnTo>
                      <a:pt x="469901" y="79968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レーム 127">
                <a:extLst>
                  <a:ext uri="{FF2B5EF4-FFF2-40B4-BE49-F238E27FC236}">
                    <a16:creationId xmlns:a16="http://schemas.microsoft.com/office/drawing/2014/main" id="{DAB9167D-8694-4EAC-8EC3-FD2DC83C5C82}"/>
                  </a:ext>
                </a:extLst>
              </p:cNvPr>
              <p:cNvSpPr/>
              <p:nvPr/>
            </p:nvSpPr>
            <p:spPr>
              <a:xfrm>
                <a:off x="6953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893B025A-7513-4417-ACFA-F7A7F1D7B272}"/>
                  </a:ext>
                </a:extLst>
              </p:cNvPr>
              <p:cNvSpPr/>
              <p:nvPr/>
            </p:nvSpPr>
            <p:spPr>
              <a:xfrm>
                <a:off x="649947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D6F37C45-A770-4ECE-B560-966FD37F5485}"/>
                  </a:ext>
                </a:extLst>
              </p:cNvPr>
              <p:cNvSpPr/>
              <p:nvPr/>
            </p:nvSpPr>
            <p:spPr>
              <a:xfrm>
                <a:off x="1702193" y="1847131"/>
                <a:ext cx="109804" cy="1968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フレーム 130">
                <a:extLst>
                  <a:ext uri="{FF2B5EF4-FFF2-40B4-BE49-F238E27FC236}">
                    <a16:creationId xmlns:a16="http://schemas.microsoft.com/office/drawing/2014/main" id="{56EE005B-C224-4F43-86F0-A9FDDDAA7FE6}"/>
                  </a:ext>
                </a:extLst>
              </p:cNvPr>
              <p:cNvSpPr/>
              <p:nvPr/>
            </p:nvSpPr>
            <p:spPr>
              <a:xfrm>
                <a:off x="5810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フレーム 131">
                <a:extLst>
                  <a:ext uri="{FF2B5EF4-FFF2-40B4-BE49-F238E27FC236}">
                    <a16:creationId xmlns:a16="http://schemas.microsoft.com/office/drawing/2014/main" id="{F6618A3C-335B-4BC8-BFC6-18CB6CE703E3}"/>
                  </a:ext>
                </a:extLst>
              </p:cNvPr>
              <p:cNvSpPr/>
              <p:nvPr/>
            </p:nvSpPr>
            <p:spPr>
              <a:xfrm>
                <a:off x="516597" y="758106"/>
                <a:ext cx="2374900" cy="2374900"/>
              </a:xfrm>
              <a:prstGeom prst="frame">
                <a:avLst>
                  <a:gd name="adj1" fmla="val 4078"/>
                </a:avLst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斜め縞 132">
                <a:extLst>
                  <a:ext uri="{FF2B5EF4-FFF2-40B4-BE49-F238E27FC236}">
                    <a16:creationId xmlns:a16="http://schemas.microsoft.com/office/drawing/2014/main" id="{33FB16C2-2EA4-4007-BB11-B3C84DDE8D11}"/>
                  </a:ext>
                </a:extLst>
              </p:cNvPr>
              <p:cNvSpPr/>
              <p:nvPr/>
            </p:nvSpPr>
            <p:spPr>
              <a:xfrm>
                <a:off x="740301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斜め縞 133">
                <a:extLst>
                  <a:ext uri="{FF2B5EF4-FFF2-40B4-BE49-F238E27FC236}">
                    <a16:creationId xmlns:a16="http://schemas.microsoft.com/office/drawing/2014/main" id="{A0093BDE-5B57-4F50-85C1-BC60B83FCDE5}"/>
                  </a:ext>
                </a:extLst>
              </p:cNvPr>
              <p:cNvSpPr/>
              <p:nvPr/>
            </p:nvSpPr>
            <p:spPr>
              <a:xfrm>
                <a:off x="740301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313B680C-F50A-43FF-A9B0-6D05CD120A34}"/>
                  </a:ext>
                </a:extLst>
              </p:cNvPr>
              <p:cNvSpPr/>
              <p:nvPr/>
            </p:nvSpPr>
            <p:spPr>
              <a:xfrm>
                <a:off x="2390508" y="1983280"/>
                <a:ext cx="327025" cy="488951"/>
              </a:xfrm>
              <a:custGeom>
                <a:avLst/>
                <a:gdLst>
                  <a:gd name="connsiteX0" fmla="*/ 276225 w 327025"/>
                  <a:gd name="connsiteY0" fmla="*/ 365125 h 488951"/>
                  <a:gd name="connsiteX1" fmla="*/ 327025 w 327025"/>
                  <a:gd name="connsiteY1" fmla="*/ 365125 h 488951"/>
                  <a:gd name="connsiteX2" fmla="*/ 327025 w 327025"/>
                  <a:gd name="connsiteY2" fmla="*/ 488951 h 488951"/>
                  <a:gd name="connsiteX3" fmla="*/ 276225 w 327025"/>
                  <a:gd name="connsiteY3" fmla="*/ 488951 h 488951"/>
                  <a:gd name="connsiteX4" fmla="*/ 184150 w 327025"/>
                  <a:gd name="connsiteY4" fmla="*/ 365125 h 488951"/>
                  <a:gd name="connsiteX5" fmla="*/ 234950 w 327025"/>
                  <a:gd name="connsiteY5" fmla="*/ 365125 h 488951"/>
                  <a:gd name="connsiteX6" fmla="*/ 234950 w 327025"/>
                  <a:gd name="connsiteY6" fmla="*/ 488951 h 488951"/>
                  <a:gd name="connsiteX7" fmla="*/ 184150 w 327025"/>
                  <a:gd name="connsiteY7" fmla="*/ 488951 h 488951"/>
                  <a:gd name="connsiteX8" fmla="*/ 92075 w 327025"/>
                  <a:gd name="connsiteY8" fmla="*/ 365125 h 488951"/>
                  <a:gd name="connsiteX9" fmla="*/ 142875 w 327025"/>
                  <a:gd name="connsiteY9" fmla="*/ 365125 h 488951"/>
                  <a:gd name="connsiteX10" fmla="*/ 142875 w 327025"/>
                  <a:gd name="connsiteY10" fmla="*/ 488951 h 488951"/>
                  <a:gd name="connsiteX11" fmla="*/ 92075 w 327025"/>
                  <a:gd name="connsiteY11" fmla="*/ 488951 h 488951"/>
                  <a:gd name="connsiteX12" fmla="*/ 0 w 327025"/>
                  <a:gd name="connsiteY12" fmla="*/ 365125 h 488951"/>
                  <a:gd name="connsiteX13" fmla="*/ 50800 w 327025"/>
                  <a:gd name="connsiteY13" fmla="*/ 365125 h 488951"/>
                  <a:gd name="connsiteX14" fmla="*/ 50800 w 327025"/>
                  <a:gd name="connsiteY14" fmla="*/ 488951 h 488951"/>
                  <a:gd name="connsiteX15" fmla="*/ 0 w 327025"/>
                  <a:gd name="connsiteY15" fmla="*/ 488951 h 488951"/>
                  <a:gd name="connsiteX16" fmla="*/ 276225 w 327025"/>
                  <a:gd name="connsiteY16" fmla="*/ 180975 h 488951"/>
                  <a:gd name="connsiteX17" fmla="*/ 327025 w 327025"/>
                  <a:gd name="connsiteY17" fmla="*/ 180975 h 488951"/>
                  <a:gd name="connsiteX18" fmla="*/ 327025 w 327025"/>
                  <a:gd name="connsiteY18" fmla="*/ 304801 h 488951"/>
                  <a:gd name="connsiteX19" fmla="*/ 276225 w 327025"/>
                  <a:gd name="connsiteY19" fmla="*/ 304801 h 488951"/>
                  <a:gd name="connsiteX20" fmla="*/ 184150 w 327025"/>
                  <a:gd name="connsiteY20" fmla="*/ 180975 h 488951"/>
                  <a:gd name="connsiteX21" fmla="*/ 234950 w 327025"/>
                  <a:gd name="connsiteY21" fmla="*/ 180975 h 488951"/>
                  <a:gd name="connsiteX22" fmla="*/ 234950 w 327025"/>
                  <a:gd name="connsiteY22" fmla="*/ 304801 h 488951"/>
                  <a:gd name="connsiteX23" fmla="*/ 184150 w 327025"/>
                  <a:gd name="connsiteY23" fmla="*/ 304801 h 488951"/>
                  <a:gd name="connsiteX24" fmla="*/ 92075 w 327025"/>
                  <a:gd name="connsiteY24" fmla="*/ 180975 h 488951"/>
                  <a:gd name="connsiteX25" fmla="*/ 142875 w 327025"/>
                  <a:gd name="connsiteY25" fmla="*/ 180975 h 488951"/>
                  <a:gd name="connsiteX26" fmla="*/ 142875 w 327025"/>
                  <a:gd name="connsiteY26" fmla="*/ 304801 h 488951"/>
                  <a:gd name="connsiteX27" fmla="*/ 92075 w 327025"/>
                  <a:gd name="connsiteY27" fmla="*/ 304801 h 488951"/>
                  <a:gd name="connsiteX28" fmla="*/ 0 w 327025"/>
                  <a:gd name="connsiteY28" fmla="*/ 180975 h 488951"/>
                  <a:gd name="connsiteX29" fmla="*/ 50800 w 327025"/>
                  <a:gd name="connsiteY29" fmla="*/ 180975 h 488951"/>
                  <a:gd name="connsiteX30" fmla="*/ 50800 w 327025"/>
                  <a:gd name="connsiteY30" fmla="*/ 304801 h 488951"/>
                  <a:gd name="connsiteX31" fmla="*/ 0 w 327025"/>
                  <a:gd name="connsiteY31" fmla="*/ 304801 h 488951"/>
                  <a:gd name="connsiteX32" fmla="*/ 276225 w 327025"/>
                  <a:gd name="connsiteY32" fmla="*/ 0 h 488951"/>
                  <a:gd name="connsiteX33" fmla="*/ 327025 w 327025"/>
                  <a:gd name="connsiteY33" fmla="*/ 0 h 488951"/>
                  <a:gd name="connsiteX34" fmla="*/ 327025 w 327025"/>
                  <a:gd name="connsiteY34" fmla="*/ 123826 h 488951"/>
                  <a:gd name="connsiteX35" fmla="*/ 276225 w 327025"/>
                  <a:gd name="connsiteY35" fmla="*/ 123826 h 488951"/>
                  <a:gd name="connsiteX36" fmla="*/ 184150 w 327025"/>
                  <a:gd name="connsiteY36" fmla="*/ 0 h 488951"/>
                  <a:gd name="connsiteX37" fmla="*/ 234950 w 327025"/>
                  <a:gd name="connsiteY37" fmla="*/ 0 h 488951"/>
                  <a:gd name="connsiteX38" fmla="*/ 234950 w 327025"/>
                  <a:gd name="connsiteY38" fmla="*/ 123826 h 488951"/>
                  <a:gd name="connsiteX39" fmla="*/ 184150 w 327025"/>
                  <a:gd name="connsiteY39" fmla="*/ 123826 h 488951"/>
                  <a:gd name="connsiteX40" fmla="*/ 92075 w 327025"/>
                  <a:gd name="connsiteY40" fmla="*/ 0 h 488951"/>
                  <a:gd name="connsiteX41" fmla="*/ 142875 w 327025"/>
                  <a:gd name="connsiteY41" fmla="*/ 0 h 488951"/>
                  <a:gd name="connsiteX42" fmla="*/ 142875 w 327025"/>
                  <a:gd name="connsiteY42" fmla="*/ 123826 h 488951"/>
                  <a:gd name="connsiteX43" fmla="*/ 92075 w 327025"/>
                  <a:gd name="connsiteY43" fmla="*/ 123826 h 488951"/>
                  <a:gd name="connsiteX44" fmla="*/ 0 w 327025"/>
                  <a:gd name="connsiteY44" fmla="*/ 0 h 488951"/>
                  <a:gd name="connsiteX45" fmla="*/ 50800 w 327025"/>
                  <a:gd name="connsiteY45" fmla="*/ 0 h 488951"/>
                  <a:gd name="connsiteX46" fmla="*/ 50800 w 327025"/>
                  <a:gd name="connsiteY46" fmla="*/ 123826 h 488951"/>
                  <a:gd name="connsiteX47" fmla="*/ 0 w 327025"/>
                  <a:gd name="connsiteY47" fmla="*/ 123826 h 48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27025" h="488951">
                    <a:moveTo>
                      <a:pt x="276225" y="365125"/>
                    </a:moveTo>
                    <a:lnTo>
                      <a:pt x="327025" y="365125"/>
                    </a:lnTo>
                    <a:lnTo>
                      <a:pt x="327025" y="488951"/>
                    </a:lnTo>
                    <a:lnTo>
                      <a:pt x="276225" y="488951"/>
                    </a:lnTo>
                    <a:close/>
                    <a:moveTo>
                      <a:pt x="184150" y="365125"/>
                    </a:moveTo>
                    <a:lnTo>
                      <a:pt x="234950" y="365125"/>
                    </a:lnTo>
                    <a:lnTo>
                      <a:pt x="234950" y="488951"/>
                    </a:lnTo>
                    <a:lnTo>
                      <a:pt x="184150" y="488951"/>
                    </a:lnTo>
                    <a:close/>
                    <a:moveTo>
                      <a:pt x="92075" y="365125"/>
                    </a:moveTo>
                    <a:lnTo>
                      <a:pt x="142875" y="365125"/>
                    </a:lnTo>
                    <a:lnTo>
                      <a:pt x="142875" y="488951"/>
                    </a:lnTo>
                    <a:lnTo>
                      <a:pt x="92075" y="488951"/>
                    </a:lnTo>
                    <a:close/>
                    <a:moveTo>
                      <a:pt x="0" y="365125"/>
                    </a:moveTo>
                    <a:lnTo>
                      <a:pt x="50800" y="365125"/>
                    </a:lnTo>
                    <a:lnTo>
                      <a:pt x="50800" y="488951"/>
                    </a:lnTo>
                    <a:lnTo>
                      <a:pt x="0" y="488951"/>
                    </a:lnTo>
                    <a:close/>
                    <a:moveTo>
                      <a:pt x="276225" y="180975"/>
                    </a:moveTo>
                    <a:lnTo>
                      <a:pt x="327025" y="180975"/>
                    </a:lnTo>
                    <a:lnTo>
                      <a:pt x="327025" y="304801"/>
                    </a:lnTo>
                    <a:lnTo>
                      <a:pt x="276225" y="304801"/>
                    </a:lnTo>
                    <a:close/>
                    <a:moveTo>
                      <a:pt x="184150" y="180975"/>
                    </a:moveTo>
                    <a:lnTo>
                      <a:pt x="234950" y="180975"/>
                    </a:lnTo>
                    <a:lnTo>
                      <a:pt x="234950" y="304801"/>
                    </a:lnTo>
                    <a:lnTo>
                      <a:pt x="184150" y="304801"/>
                    </a:lnTo>
                    <a:close/>
                    <a:moveTo>
                      <a:pt x="92075" y="180975"/>
                    </a:moveTo>
                    <a:lnTo>
                      <a:pt x="142875" y="180975"/>
                    </a:lnTo>
                    <a:lnTo>
                      <a:pt x="142875" y="304801"/>
                    </a:lnTo>
                    <a:lnTo>
                      <a:pt x="92075" y="304801"/>
                    </a:lnTo>
                    <a:close/>
                    <a:moveTo>
                      <a:pt x="0" y="180975"/>
                    </a:moveTo>
                    <a:lnTo>
                      <a:pt x="50800" y="180975"/>
                    </a:lnTo>
                    <a:lnTo>
                      <a:pt x="50800" y="304801"/>
                    </a:lnTo>
                    <a:lnTo>
                      <a:pt x="0" y="304801"/>
                    </a:lnTo>
                    <a:close/>
                    <a:moveTo>
                      <a:pt x="276225" y="0"/>
                    </a:moveTo>
                    <a:lnTo>
                      <a:pt x="327025" y="0"/>
                    </a:lnTo>
                    <a:lnTo>
                      <a:pt x="327025" y="123826"/>
                    </a:lnTo>
                    <a:lnTo>
                      <a:pt x="276225" y="123826"/>
                    </a:lnTo>
                    <a:close/>
                    <a:moveTo>
                      <a:pt x="184150" y="0"/>
                    </a:moveTo>
                    <a:lnTo>
                      <a:pt x="234950" y="0"/>
                    </a:lnTo>
                    <a:lnTo>
                      <a:pt x="234950" y="123826"/>
                    </a:lnTo>
                    <a:lnTo>
                      <a:pt x="184150" y="123826"/>
                    </a:lnTo>
                    <a:close/>
                    <a:moveTo>
                      <a:pt x="92075" y="0"/>
                    </a:moveTo>
                    <a:lnTo>
                      <a:pt x="142875" y="0"/>
                    </a:lnTo>
                    <a:lnTo>
                      <a:pt x="142875" y="123826"/>
                    </a:lnTo>
                    <a:lnTo>
                      <a:pt x="92075" y="123826"/>
                    </a:lnTo>
                    <a:close/>
                    <a:moveTo>
                      <a:pt x="0" y="0"/>
                    </a:moveTo>
                    <a:lnTo>
                      <a:pt x="50800" y="0"/>
                    </a:lnTo>
                    <a:lnTo>
                      <a:pt x="50800" y="123826"/>
                    </a:lnTo>
                    <a:lnTo>
                      <a:pt x="0" y="12382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283F0165-E8FA-4C11-9436-24164A38F4DF}"/>
                </a:ext>
              </a:extLst>
            </p:cNvPr>
            <p:cNvGrpSpPr/>
            <p:nvPr/>
          </p:nvGrpSpPr>
          <p:grpSpPr>
            <a:xfrm>
              <a:off x="676669" y="3950788"/>
              <a:ext cx="278369" cy="278369"/>
              <a:chOff x="1430158" y="3273151"/>
              <a:chExt cx="1093406" cy="1093406"/>
            </a:xfrm>
          </p:grpSpPr>
          <p:sp>
            <p:nvSpPr>
              <p:cNvPr id="107" name="星: 12 pt 106">
                <a:extLst>
                  <a:ext uri="{FF2B5EF4-FFF2-40B4-BE49-F238E27FC236}">
                    <a16:creationId xmlns:a16="http://schemas.microsoft.com/office/drawing/2014/main" id="{41B4C0BC-8F92-4F29-9687-9EC302FD0015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7F0A008-D3FF-46B8-8A4C-5FE57CDDA214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C829DB5D-F141-4761-A55B-174FF053FE6B}"/>
                </a:ext>
              </a:extLst>
            </p:cNvPr>
            <p:cNvGrpSpPr/>
            <p:nvPr/>
          </p:nvGrpSpPr>
          <p:grpSpPr>
            <a:xfrm>
              <a:off x="26093" y="3961395"/>
              <a:ext cx="510284" cy="510284"/>
              <a:chOff x="1430158" y="3273151"/>
              <a:chExt cx="1093406" cy="1093406"/>
            </a:xfrm>
          </p:grpSpPr>
          <p:sp>
            <p:nvSpPr>
              <p:cNvPr id="105" name="星: 12 pt 104">
                <a:extLst>
                  <a:ext uri="{FF2B5EF4-FFF2-40B4-BE49-F238E27FC236}">
                    <a16:creationId xmlns:a16="http://schemas.microsoft.com/office/drawing/2014/main" id="{BC0DF9CB-B02E-47BE-A0D1-D965511D5672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58F7EBC5-3AA2-4FFA-9013-6DD5EC430157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F79A034-4B4D-4834-B093-3CCB527B25B9}"/>
                </a:ext>
              </a:extLst>
            </p:cNvPr>
            <p:cNvGrpSpPr/>
            <p:nvPr/>
          </p:nvGrpSpPr>
          <p:grpSpPr>
            <a:xfrm>
              <a:off x="433746" y="4608778"/>
              <a:ext cx="145388" cy="145388"/>
              <a:chOff x="1430158" y="3273151"/>
              <a:chExt cx="1093406" cy="1093406"/>
            </a:xfrm>
          </p:grpSpPr>
          <p:sp>
            <p:nvSpPr>
              <p:cNvPr id="103" name="星: 12 pt 102">
                <a:extLst>
                  <a:ext uri="{FF2B5EF4-FFF2-40B4-BE49-F238E27FC236}">
                    <a16:creationId xmlns:a16="http://schemas.microsoft.com/office/drawing/2014/main" id="{D436DB0D-685C-4E3A-BF3A-4D7166C504E8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1FF52351-2B70-43EC-9962-0588FE7BDD6C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21F919EF-461C-47DD-8889-D5FC957D4EBA}"/>
                </a:ext>
              </a:extLst>
            </p:cNvPr>
            <p:cNvGrpSpPr/>
            <p:nvPr/>
          </p:nvGrpSpPr>
          <p:grpSpPr>
            <a:xfrm>
              <a:off x="796392" y="4394773"/>
              <a:ext cx="179758" cy="179758"/>
              <a:chOff x="1430158" y="3273151"/>
              <a:chExt cx="1093406" cy="1093406"/>
            </a:xfrm>
          </p:grpSpPr>
          <p:sp>
            <p:nvSpPr>
              <p:cNvPr id="101" name="星: 12 pt 100">
                <a:extLst>
                  <a:ext uri="{FF2B5EF4-FFF2-40B4-BE49-F238E27FC236}">
                    <a16:creationId xmlns:a16="http://schemas.microsoft.com/office/drawing/2014/main" id="{4EC82E8E-0B8A-482F-BB97-5BEE583B213C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D52D03D-AAEA-49B9-91F3-51B01C5EF1A6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1C7C9AC4-8708-482B-8057-BAA723DAB732}"/>
                </a:ext>
              </a:extLst>
            </p:cNvPr>
            <p:cNvGrpSpPr/>
            <p:nvPr/>
          </p:nvGrpSpPr>
          <p:grpSpPr>
            <a:xfrm>
              <a:off x="676634" y="4746891"/>
              <a:ext cx="145388" cy="145388"/>
              <a:chOff x="1430158" y="3273151"/>
              <a:chExt cx="1093406" cy="1093406"/>
            </a:xfrm>
          </p:grpSpPr>
          <p:sp>
            <p:nvSpPr>
              <p:cNvPr id="99" name="星: 12 pt 98">
                <a:extLst>
                  <a:ext uri="{FF2B5EF4-FFF2-40B4-BE49-F238E27FC236}">
                    <a16:creationId xmlns:a16="http://schemas.microsoft.com/office/drawing/2014/main" id="{316D24A7-0590-49AC-AE8E-C4143D656EDF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1110807-A3E5-4077-9078-77794A94394C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B049D3D0-1AD1-4AB7-A7DD-6AC855A7C25D}"/>
                </a:ext>
              </a:extLst>
            </p:cNvPr>
            <p:cNvGrpSpPr/>
            <p:nvPr/>
          </p:nvGrpSpPr>
          <p:grpSpPr>
            <a:xfrm>
              <a:off x="252772" y="5332678"/>
              <a:ext cx="145388" cy="145388"/>
              <a:chOff x="1430158" y="3273151"/>
              <a:chExt cx="1093406" cy="1093406"/>
            </a:xfrm>
          </p:grpSpPr>
          <p:sp>
            <p:nvSpPr>
              <p:cNvPr id="97" name="星: 12 pt 96">
                <a:extLst>
                  <a:ext uri="{FF2B5EF4-FFF2-40B4-BE49-F238E27FC236}">
                    <a16:creationId xmlns:a16="http://schemas.microsoft.com/office/drawing/2014/main" id="{49030D81-31E9-4EB6-9B2F-621CC04CE597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078500A-325F-4C8C-9043-AF406704CF12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525BA410-0D23-4891-819F-048890FD0144}"/>
                </a:ext>
              </a:extLst>
            </p:cNvPr>
            <p:cNvGrpSpPr/>
            <p:nvPr/>
          </p:nvGrpSpPr>
          <p:grpSpPr>
            <a:xfrm>
              <a:off x="629009" y="5570803"/>
              <a:ext cx="145388" cy="145388"/>
              <a:chOff x="1430158" y="3273151"/>
              <a:chExt cx="1093406" cy="1093406"/>
            </a:xfrm>
          </p:grpSpPr>
          <p:sp>
            <p:nvSpPr>
              <p:cNvPr id="95" name="星: 12 pt 94">
                <a:extLst>
                  <a:ext uri="{FF2B5EF4-FFF2-40B4-BE49-F238E27FC236}">
                    <a16:creationId xmlns:a16="http://schemas.microsoft.com/office/drawing/2014/main" id="{CA29055E-B4D4-4AE8-B61B-4649345AB69B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1C787FE-85AA-4854-B5A2-CF0A57F46313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CE3F3511-557A-466E-A02A-977BD78D1E59}"/>
                </a:ext>
              </a:extLst>
            </p:cNvPr>
            <p:cNvGrpSpPr/>
            <p:nvPr/>
          </p:nvGrpSpPr>
          <p:grpSpPr>
            <a:xfrm>
              <a:off x="212797" y="4919624"/>
              <a:ext cx="323580" cy="323580"/>
              <a:chOff x="1430158" y="3273151"/>
              <a:chExt cx="1093406" cy="1093406"/>
            </a:xfrm>
          </p:grpSpPr>
          <p:sp>
            <p:nvSpPr>
              <p:cNvPr id="93" name="星: 12 pt 92">
                <a:extLst>
                  <a:ext uri="{FF2B5EF4-FFF2-40B4-BE49-F238E27FC236}">
                    <a16:creationId xmlns:a16="http://schemas.microsoft.com/office/drawing/2014/main" id="{CDF06D3B-2BB4-482F-9781-D8194F84622A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C530D1E-143F-4877-9B1A-82C2F26170F3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8783276D-8691-4539-B3F5-D36DFD3A7C56}"/>
                </a:ext>
              </a:extLst>
            </p:cNvPr>
            <p:cNvGrpSpPr/>
            <p:nvPr/>
          </p:nvGrpSpPr>
          <p:grpSpPr>
            <a:xfrm>
              <a:off x="950017" y="5462792"/>
              <a:ext cx="590037" cy="590037"/>
              <a:chOff x="1430158" y="3273151"/>
              <a:chExt cx="1093406" cy="1093406"/>
            </a:xfrm>
          </p:grpSpPr>
          <p:sp>
            <p:nvSpPr>
              <p:cNvPr id="91" name="星: 12 pt 90">
                <a:extLst>
                  <a:ext uri="{FF2B5EF4-FFF2-40B4-BE49-F238E27FC236}">
                    <a16:creationId xmlns:a16="http://schemas.microsoft.com/office/drawing/2014/main" id="{3D5CF2D4-F687-43AB-B704-F5C05E56C089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9C97550-AE13-43A1-84C8-2A0C9DA11295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B266B2A-8C3A-4D79-9F0C-F093BADD8964}"/>
                </a:ext>
              </a:extLst>
            </p:cNvPr>
            <p:cNvGrpSpPr/>
            <p:nvPr/>
          </p:nvGrpSpPr>
          <p:grpSpPr>
            <a:xfrm>
              <a:off x="1207192" y="3595892"/>
              <a:ext cx="590037" cy="590037"/>
              <a:chOff x="1430158" y="3273151"/>
              <a:chExt cx="1093406" cy="1093406"/>
            </a:xfrm>
          </p:grpSpPr>
          <p:sp>
            <p:nvSpPr>
              <p:cNvPr id="88" name="星: 12 pt 87">
                <a:extLst>
                  <a:ext uri="{FF2B5EF4-FFF2-40B4-BE49-F238E27FC236}">
                    <a16:creationId xmlns:a16="http://schemas.microsoft.com/office/drawing/2014/main" id="{5F174EC9-5E13-48C7-920D-8CF66907AE79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52C9335-E73B-48F0-ADA4-865576F12268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413A575C-CA78-4C79-B0E7-DED85F3F9775}"/>
              </a:ext>
            </a:extLst>
          </p:cNvPr>
          <p:cNvGrpSpPr/>
          <p:nvPr/>
        </p:nvGrpSpPr>
        <p:grpSpPr>
          <a:xfrm>
            <a:off x="6424374" y="3946751"/>
            <a:ext cx="2790342" cy="2492036"/>
            <a:chOff x="468337" y="1033741"/>
            <a:chExt cx="2790342" cy="2492036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5C383D9B-6699-4D55-BBD4-EEE891C2473B}"/>
                </a:ext>
              </a:extLst>
            </p:cNvPr>
            <p:cNvGrpSpPr/>
            <p:nvPr/>
          </p:nvGrpSpPr>
          <p:grpSpPr>
            <a:xfrm>
              <a:off x="757564" y="1033741"/>
              <a:ext cx="2501115" cy="2481357"/>
              <a:chOff x="556024" y="3932933"/>
              <a:chExt cx="2123410" cy="2106636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FD41B8D-B911-4653-9F52-F6297B8C5827}"/>
                  </a:ext>
                </a:extLst>
              </p:cNvPr>
              <p:cNvSpPr/>
              <p:nvPr/>
            </p:nvSpPr>
            <p:spPr>
              <a:xfrm rot="6300000" flipH="1">
                <a:off x="1005212" y="4678814"/>
                <a:ext cx="635479" cy="977927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486213 h 895352"/>
                  <a:gd name="connsiteX8" fmla="*/ 392272 w 581820"/>
                  <a:gd name="connsiteY8" fmla="*/ 498635 h 895352"/>
                  <a:gd name="connsiteX9" fmla="*/ 350231 w 581820"/>
                  <a:gd name="connsiteY9" fmla="*/ 528346 h 895352"/>
                  <a:gd name="connsiteX10" fmla="*/ 336513 w 581820"/>
                  <a:gd name="connsiteY10" fmla="*/ 698962 h 895352"/>
                  <a:gd name="connsiteX11" fmla="*/ 372985 w 581820"/>
                  <a:gd name="connsiteY11" fmla="*/ 551099 h 895352"/>
                  <a:gd name="connsiteX12" fmla="*/ 444841 w 581820"/>
                  <a:gd name="connsiteY12" fmla="*/ 509922 h 895352"/>
                  <a:gd name="connsiteX13" fmla="*/ 457930 w 581820"/>
                  <a:gd name="connsiteY13" fmla="*/ 508667 h 895352"/>
                  <a:gd name="connsiteX14" fmla="*/ 457930 w 581820"/>
                  <a:gd name="connsiteY14" fmla="*/ 361984 h 895352"/>
                  <a:gd name="connsiteX15" fmla="*/ 519875 w 581820"/>
                  <a:gd name="connsiteY15" fmla="*/ 300039 h 895352"/>
                  <a:gd name="connsiteX16" fmla="*/ 581820 w 581820"/>
                  <a:gd name="connsiteY16" fmla="*/ 361984 h 895352"/>
                  <a:gd name="connsiteX17" fmla="*/ 581819 w 581820"/>
                  <a:gd name="connsiteY17" fmla="*/ 630239 h 895352"/>
                  <a:gd name="connsiteX18" fmla="*/ 580323 w 581820"/>
                  <a:gd name="connsiteY18" fmla="*/ 630239 h 895352"/>
                  <a:gd name="connsiteX19" fmla="*/ 575909 w 581820"/>
                  <a:gd name="connsiteY19" fmla="*/ 672287 h 895352"/>
                  <a:gd name="connsiteX20" fmla="*/ 290910 w 581820"/>
                  <a:gd name="connsiteY20" fmla="*/ 895352 h 895352"/>
                  <a:gd name="connsiteX21" fmla="*/ 0 w 581820"/>
                  <a:gd name="connsiteY21" fmla="*/ 615984 h 895352"/>
                  <a:gd name="connsiteX22" fmla="*/ 341 w 581820"/>
                  <a:gd name="connsiteY22" fmla="*/ 614364 h 895352"/>
                  <a:gd name="connsiteX23" fmla="*/ 2386 w 581820"/>
                  <a:gd name="connsiteY23" fmla="*/ 614364 h 895352"/>
                  <a:gd name="connsiteX24" fmla="*/ 2386 w 581820"/>
                  <a:gd name="connsiteY24" fmla="*/ 614363 h 895352"/>
                  <a:gd name="connsiteX25" fmla="*/ 0 w 581820"/>
                  <a:gd name="connsiteY25" fmla="*/ 614363 h 895352"/>
                  <a:gd name="connsiteX26" fmla="*/ 0 w 581820"/>
                  <a:gd name="connsiteY26" fmla="*/ 602546 h 895352"/>
                  <a:gd name="connsiteX27" fmla="*/ 0 w 581820"/>
                  <a:gd name="connsiteY27" fmla="*/ 430214 h 895352"/>
                  <a:gd name="connsiteX28" fmla="*/ 0 w 581820"/>
                  <a:gd name="connsiteY28" fmla="*/ 205271 h 895352"/>
                  <a:gd name="connsiteX29" fmla="*/ 41758 w 581820"/>
                  <a:gd name="connsiteY29" fmla="*/ 163513 h 895352"/>
                  <a:gd name="connsiteX30" fmla="*/ 83516 w 581820"/>
                  <a:gd name="connsiteY30" fmla="*/ 205271 h 895352"/>
                  <a:gd name="connsiteX31" fmla="*/ 83516 w 581820"/>
                  <a:gd name="connsiteY31" fmla="*/ 430214 h 895352"/>
                  <a:gd name="connsiteX32" fmla="*/ 105077 w 581820"/>
                  <a:gd name="connsiteY32" fmla="*/ 430214 h 895352"/>
                  <a:gd name="connsiteX33" fmla="*/ 105077 w 581820"/>
                  <a:gd name="connsiteY33" fmla="*/ 103423 h 895352"/>
                  <a:gd name="connsiteX34" fmla="*/ 153403 w 581820"/>
                  <a:gd name="connsiteY34" fmla="*/ 55097 h 895352"/>
                  <a:gd name="connsiteX35" fmla="*/ 201729 w 581820"/>
                  <a:gd name="connsiteY35" fmla="*/ 103423 h 895352"/>
                  <a:gd name="connsiteX36" fmla="*/ 201728 w 581820"/>
                  <a:gd name="connsiteY36" fmla="*/ 430214 h 895352"/>
                  <a:gd name="connsiteX37" fmla="*/ 223288 w 581820"/>
                  <a:gd name="connsiteY37" fmla="*/ 430214 h 895352"/>
                  <a:gd name="connsiteX38" fmla="*/ 223288 w 581820"/>
                  <a:gd name="connsiteY38" fmla="*/ 48326 h 895352"/>
                  <a:gd name="connsiteX39" fmla="*/ 271614 w 581820"/>
                  <a:gd name="connsiteY39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486213"/>
                    </a:lnTo>
                    <a:lnTo>
                      <a:pt x="392272" y="498635"/>
                    </a:lnTo>
                    <a:cubicBezTo>
                      <a:pt x="377275" y="505692"/>
                      <a:pt x="362957" y="515620"/>
                      <a:pt x="350231" y="528346"/>
                    </a:cubicBezTo>
                    <a:cubicBezTo>
                      <a:pt x="299329" y="579248"/>
                      <a:pt x="293187" y="655636"/>
                      <a:pt x="336513" y="698962"/>
                    </a:cubicBezTo>
                    <a:cubicBezTo>
                      <a:pt x="316846" y="651920"/>
                      <a:pt x="331475" y="592609"/>
                      <a:pt x="372985" y="551099"/>
                    </a:cubicBezTo>
                    <a:cubicBezTo>
                      <a:pt x="393739" y="530345"/>
                      <a:pt x="418944" y="516310"/>
                      <a:pt x="444841" y="509922"/>
                    </a:cubicBezTo>
                    <a:lnTo>
                      <a:pt x="457930" y="508667"/>
                    </a:lnTo>
                    <a:lnTo>
                      <a:pt x="457930" y="361984"/>
                    </a:lnTo>
                    <a:cubicBezTo>
                      <a:pt x="457930" y="327773"/>
                      <a:pt x="485664" y="300039"/>
                      <a:pt x="519875" y="300039"/>
                    </a:cubicBezTo>
                    <a:cubicBezTo>
                      <a:pt x="554086" y="300039"/>
                      <a:pt x="581820" y="327773"/>
                      <a:pt x="581820" y="361984"/>
                    </a:cubicBezTo>
                    <a:cubicBezTo>
                      <a:pt x="581820" y="451402"/>
                      <a:pt x="581819" y="540821"/>
                      <a:pt x="581819" y="630239"/>
                    </a:cubicBezTo>
                    <a:lnTo>
                      <a:pt x="580323" y="630239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10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D724AE2-18FC-4343-AE87-5C6E2F392FC7}"/>
                  </a:ext>
                </a:extLst>
              </p:cNvPr>
              <p:cNvSpPr/>
              <p:nvPr/>
            </p:nvSpPr>
            <p:spPr>
              <a:xfrm rot="6300000" flipH="1">
                <a:off x="727248" y="5066500"/>
                <a:ext cx="635479" cy="977927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F1DBE240-6B89-4EF7-BFE5-C446D64C84D3}"/>
                  </a:ext>
                </a:extLst>
              </p:cNvPr>
              <p:cNvSpPr/>
              <p:nvPr/>
            </p:nvSpPr>
            <p:spPr>
              <a:xfrm>
                <a:off x="2242295" y="4015953"/>
                <a:ext cx="65664" cy="306236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CA03C242-39DA-4A8F-939A-F2C259FBED99}"/>
                  </a:ext>
                </a:extLst>
              </p:cNvPr>
              <p:cNvSpPr/>
              <p:nvPr/>
            </p:nvSpPr>
            <p:spPr>
              <a:xfrm>
                <a:off x="2075608" y="4274255"/>
                <a:ext cx="399038" cy="245724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FCD6AB17-39AB-4B88-9807-FD891335705A}"/>
                  </a:ext>
                </a:extLst>
              </p:cNvPr>
              <p:cNvSpPr/>
              <p:nvPr/>
            </p:nvSpPr>
            <p:spPr>
              <a:xfrm>
                <a:off x="1870820" y="4402578"/>
                <a:ext cx="808614" cy="1636991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F0B1857-AF63-49DE-97F4-C54B05BF125A}"/>
                  </a:ext>
                </a:extLst>
              </p:cNvPr>
              <p:cNvSpPr/>
              <p:nvPr/>
            </p:nvSpPr>
            <p:spPr>
              <a:xfrm>
                <a:off x="1624306" y="3984308"/>
                <a:ext cx="588416" cy="587196"/>
              </a:xfrm>
              <a:custGeom>
                <a:avLst/>
                <a:gdLst>
                  <a:gd name="connsiteX0" fmla="*/ 195858 w 448604"/>
                  <a:gd name="connsiteY0" fmla="*/ 0 h 447675"/>
                  <a:gd name="connsiteX1" fmla="*/ 448604 w 448604"/>
                  <a:gd name="connsiteY1" fmla="*/ 0 h 447675"/>
                  <a:gd name="connsiteX2" fmla="*/ 448604 w 448604"/>
                  <a:gd name="connsiteY2" fmla="*/ 39897 h 447675"/>
                  <a:gd name="connsiteX3" fmla="*/ 195858 w 448604"/>
                  <a:gd name="connsiteY3" fmla="*/ 39897 h 447675"/>
                  <a:gd name="connsiteX4" fmla="*/ 39897 w 448604"/>
                  <a:gd name="connsiteY4" fmla="*/ 195858 h 447675"/>
                  <a:gd name="connsiteX5" fmla="*/ 39897 w 448604"/>
                  <a:gd name="connsiteY5" fmla="*/ 447675 h 447675"/>
                  <a:gd name="connsiteX6" fmla="*/ 0 w 448604"/>
                  <a:gd name="connsiteY6" fmla="*/ 447675 h 447675"/>
                  <a:gd name="connsiteX7" fmla="*/ 0 w 448604"/>
                  <a:gd name="connsiteY7" fmla="*/ 195858 h 447675"/>
                  <a:gd name="connsiteX8" fmla="*/ 195858 w 448604"/>
                  <a:gd name="connsiteY8" fmla="*/ 0 h 44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8604" h="447675">
                    <a:moveTo>
                      <a:pt x="195858" y="0"/>
                    </a:moveTo>
                    <a:lnTo>
                      <a:pt x="448604" y="0"/>
                    </a:lnTo>
                    <a:lnTo>
                      <a:pt x="448604" y="39897"/>
                    </a:lnTo>
                    <a:lnTo>
                      <a:pt x="195858" y="39897"/>
                    </a:lnTo>
                    <a:cubicBezTo>
                      <a:pt x="109723" y="39897"/>
                      <a:pt x="39897" y="109723"/>
                      <a:pt x="39897" y="195858"/>
                    </a:cubicBezTo>
                    <a:lnTo>
                      <a:pt x="39897" y="447675"/>
                    </a:lnTo>
                    <a:lnTo>
                      <a:pt x="0" y="447675"/>
                    </a:lnTo>
                    <a:lnTo>
                      <a:pt x="0" y="195858"/>
                    </a:lnTo>
                    <a:cubicBezTo>
                      <a:pt x="0" y="87689"/>
                      <a:pt x="87689" y="0"/>
                      <a:pt x="19585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BEA13EB4-CD94-4676-B1FC-42DA953BAF5D}"/>
                  </a:ext>
                </a:extLst>
              </p:cNvPr>
              <p:cNvSpPr/>
              <p:nvPr/>
            </p:nvSpPr>
            <p:spPr>
              <a:xfrm>
                <a:off x="2075608" y="3932933"/>
                <a:ext cx="399038" cy="1226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28">
                <a:extLst>
                  <a:ext uri="{FF2B5EF4-FFF2-40B4-BE49-F238E27FC236}">
                    <a16:creationId xmlns:a16="http://schemas.microsoft.com/office/drawing/2014/main" id="{8C96AD45-DD47-4976-A28A-2A937F635524}"/>
                  </a:ext>
                </a:extLst>
              </p:cNvPr>
              <p:cNvSpPr/>
              <p:nvPr/>
            </p:nvSpPr>
            <p:spPr>
              <a:xfrm rot="2700000">
                <a:off x="1434328" y="4590631"/>
                <a:ext cx="122240" cy="191770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28">
                <a:extLst>
                  <a:ext uri="{FF2B5EF4-FFF2-40B4-BE49-F238E27FC236}">
                    <a16:creationId xmlns:a16="http://schemas.microsoft.com/office/drawing/2014/main" id="{938F7125-AFA0-4D05-99F4-6EA9805AD563}"/>
                  </a:ext>
                </a:extLst>
              </p:cNvPr>
              <p:cNvSpPr/>
              <p:nvPr/>
            </p:nvSpPr>
            <p:spPr>
              <a:xfrm rot="900000">
                <a:off x="1556417" y="4699189"/>
                <a:ext cx="122240" cy="191770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240C3539-1BCC-4715-9C6B-806DF92A64A9}"/>
                  </a:ext>
                </a:extLst>
              </p:cNvPr>
              <p:cNvSpPr/>
              <p:nvPr/>
            </p:nvSpPr>
            <p:spPr>
              <a:xfrm>
                <a:off x="2242295" y="4402578"/>
                <a:ext cx="64287" cy="1583652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50147F96-16BF-46DE-9F82-0F5AAA8A6145}"/>
                  </a:ext>
                </a:extLst>
              </p:cNvPr>
              <p:cNvSpPr/>
              <p:nvPr/>
            </p:nvSpPr>
            <p:spPr>
              <a:xfrm>
                <a:off x="1870820" y="5008828"/>
                <a:ext cx="808614" cy="102595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B0F0">
                  <a:alpha val="50196"/>
                </a:srgb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3D2405C3-975E-4CDD-9884-E93B44AD4F01}"/>
                </a:ext>
              </a:extLst>
            </p:cNvPr>
            <p:cNvGrpSpPr/>
            <p:nvPr/>
          </p:nvGrpSpPr>
          <p:grpSpPr>
            <a:xfrm>
              <a:off x="923072" y="1318808"/>
              <a:ext cx="510284" cy="510284"/>
              <a:chOff x="1430158" y="3273151"/>
              <a:chExt cx="1093406" cy="1093406"/>
            </a:xfrm>
          </p:grpSpPr>
          <p:sp>
            <p:nvSpPr>
              <p:cNvPr id="183" name="星: 12 pt 182">
                <a:extLst>
                  <a:ext uri="{FF2B5EF4-FFF2-40B4-BE49-F238E27FC236}">
                    <a16:creationId xmlns:a16="http://schemas.microsoft.com/office/drawing/2014/main" id="{99928101-FBA9-45C4-B144-3F979057E4D7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A096123E-4DB3-4F4D-9362-F7F7B18E983A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91B32393-E69F-4993-86BE-39A2518D2D21}"/>
                </a:ext>
              </a:extLst>
            </p:cNvPr>
            <p:cNvGrpSpPr/>
            <p:nvPr/>
          </p:nvGrpSpPr>
          <p:grpSpPr>
            <a:xfrm>
              <a:off x="1390614" y="1849417"/>
              <a:ext cx="323580" cy="323580"/>
              <a:chOff x="1430158" y="3273151"/>
              <a:chExt cx="1093406" cy="1093406"/>
            </a:xfrm>
          </p:grpSpPr>
          <p:sp>
            <p:nvSpPr>
              <p:cNvPr id="171" name="星: 12 pt 170">
                <a:extLst>
                  <a:ext uri="{FF2B5EF4-FFF2-40B4-BE49-F238E27FC236}">
                    <a16:creationId xmlns:a16="http://schemas.microsoft.com/office/drawing/2014/main" id="{F78B4F09-8819-4BBB-8110-07B71CE85F0C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56E92D93-F06A-43AE-B027-192D6855DA26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58BED30B-126E-4A59-BB6E-376DA9176745}"/>
                </a:ext>
              </a:extLst>
            </p:cNvPr>
            <p:cNvGrpSpPr/>
            <p:nvPr/>
          </p:nvGrpSpPr>
          <p:grpSpPr>
            <a:xfrm>
              <a:off x="1879185" y="2935740"/>
              <a:ext cx="590037" cy="590037"/>
              <a:chOff x="1430158" y="3273151"/>
              <a:chExt cx="1093406" cy="1093406"/>
            </a:xfrm>
          </p:grpSpPr>
          <p:sp>
            <p:nvSpPr>
              <p:cNvPr id="169" name="星: 12 pt 168">
                <a:extLst>
                  <a:ext uri="{FF2B5EF4-FFF2-40B4-BE49-F238E27FC236}">
                    <a16:creationId xmlns:a16="http://schemas.microsoft.com/office/drawing/2014/main" id="{1BF10EB3-4445-47CB-83EF-0BBA6DF93750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26E5C023-0455-4C4D-AC46-E4E5D0FC142B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459C8BC9-30A7-4CF2-A424-99B4C242AB7A}"/>
                </a:ext>
              </a:extLst>
            </p:cNvPr>
            <p:cNvGrpSpPr/>
            <p:nvPr/>
          </p:nvGrpSpPr>
          <p:grpSpPr>
            <a:xfrm>
              <a:off x="468337" y="1907340"/>
              <a:ext cx="590037" cy="590037"/>
              <a:chOff x="1430158" y="3273151"/>
              <a:chExt cx="1093406" cy="1093406"/>
            </a:xfrm>
          </p:grpSpPr>
          <p:sp>
            <p:nvSpPr>
              <p:cNvPr id="167" name="星: 12 pt 166">
                <a:extLst>
                  <a:ext uri="{FF2B5EF4-FFF2-40B4-BE49-F238E27FC236}">
                    <a16:creationId xmlns:a16="http://schemas.microsoft.com/office/drawing/2014/main" id="{03C73D33-AA9B-4A8F-A429-29152AC481DC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chemeClr val="accent6">
                  <a:lumMod val="7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6112FF6E-BD52-4671-B4E1-437816090FC7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3B94026-446D-402D-817F-E64BE4556442}"/>
              </a:ext>
            </a:extLst>
          </p:cNvPr>
          <p:cNvGrpSpPr/>
          <p:nvPr/>
        </p:nvGrpSpPr>
        <p:grpSpPr>
          <a:xfrm>
            <a:off x="3489366" y="3733771"/>
            <a:ext cx="2721267" cy="2461920"/>
            <a:chOff x="6358744" y="1005080"/>
            <a:chExt cx="2721267" cy="2461920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737D19DE-0AFF-4C4D-98A7-865C12A447B8}"/>
                </a:ext>
              </a:extLst>
            </p:cNvPr>
            <p:cNvGrpSpPr/>
            <p:nvPr/>
          </p:nvGrpSpPr>
          <p:grpSpPr>
            <a:xfrm rot="20700000">
              <a:off x="6720849" y="1005080"/>
              <a:ext cx="2359162" cy="1962245"/>
              <a:chOff x="6290979" y="4035892"/>
              <a:chExt cx="2379585" cy="1979232"/>
            </a:xfrm>
          </p:grpSpPr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A92D30E3-A45D-46D9-A4C1-D82E0445008C}"/>
                  </a:ext>
                </a:extLst>
              </p:cNvPr>
              <p:cNvSpPr/>
              <p:nvPr/>
            </p:nvSpPr>
            <p:spPr>
              <a:xfrm>
                <a:off x="8237557" y="4436271"/>
                <a:ext cx="73438" cy="279121"/>
              </a:xfrm>
              <a:prstGeom prst="round2SameRect">
                <a:avLst>
                  <a:gd name="adj1" fmla="val 50000"/>
                  <a:gd name="adj2" fmla="val 51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371009AB-229D-4AD9-B686-F93DACBDC18E}"/>
                  </a:ext>
                </a:extLst>
              </p:cNvPr>
              <p:cNvSpPr/>
              <p:nvPr/>
            </p:nvSpPr>
            <p:spPr>
              <a:xfrm>
                <a:off x="8108969" y="4674109"/>
                <a:ext cx="330614" cy="205305"/>
              </a:xfrm>
              <a:prstGeom prst="round2SameRect">
                <a:avLst>
                  <a:gd name="adj1" fmla="val 50000"/>
                  <a:gd name="adj2" fmla="val 51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D3BF4BE0-D1D3-45B2-A6EB-AAFA8145870B}"/>
                  </a:ext>
                </a:extLst>
              </p:cNvPr>
              <p:cNvSpPr/>
              <p:nvPr/>
            </p:nvSpPr>
            <p:spPr>
              <a:xfrm>
                <a:off x="7877988" y="4795074"/>
                <a:ext cx="792576" cy="1220050"/>
              </a:xfrm>
              <a:prstGeom prst="round2SameRect">
                <a:avLst>
                  <a:gd name="adj1" fmla="val 27918"/>
                  <a:gd name="adj2" fmla="val 5193"/>
                </a:avLst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F539F70F-22C7-447F-8FD1-DD3070038B93}"/>
                  </a:ext>
                </a:extLst>
              </p:cNvPr>
              <p:cNvSpPr/>
              <p:nvPr/>
            </p:nvSpPr>
            <p:spPr>
              <a:xfrm>
                <a:off x="8182788" y="4322189"/>
                <a:ext cx="182976" cy="218628"/>
              </a:xfrm>
              <a:prstGeom prst="round2SameRect">
                <a:avLst>
                  <a:gd name="adj1" fmla="val 14936"/>
                  <a:gd name="adj2" fmla="val 5193"/>
                </a:avLst>
              </a:pr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EFE7225A-CB85-492C-A6CA-380E141064FB}"/>
                  </a:ext>
                </a:extLst>
              </p:cNvPr>
              <p:cNvGrpSpPr/>
              <p:nvPr/>
            </p:nvGrpSpPr>
            <p:grpSpPr>
              <a:xfrm>
                <a:off x="7918070" y="5075584"/>
                <a:ext cx="712412" cy="606470"/>
                <a:chOff x="7200516" y="4526462"/>
                <a:chExt cx="712412" cy="606470"/>
              </a:xfrm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C956BDA9-2B05-4C99-93DC-58CE5081F2D3}"/>
                    </a:ext>
                  </a:extLst>
                </p:cNvPr>
                <p:cNvSpPr/>
                <p:nvPr/>
              </p:nvSpPr>
              <p:spPr>
                <a:xfrm>
                  <a:off x="7200516" y="4526462"/>
                  <a:ext cx="712412" cy="606470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テキスト ボックス 206">
                  <a:extLst>
                    <a:ext uri="{FF2B5EF4-FFF2-40B4-BE49-F238E27FC236}">
                      <a16:creationId xmlns:a16="http://schemas.microsoft.com/office/drawing/2014/main" id="{F2CD0BD4-46F3-441F-9AF1-491315E9C398}"/>
                    </a:ext>
                  </a:extLst>
                </p:cNvPr>
                <p:cNvSpPr txBox="1"/>
                <p:nvPr/>
              </p:nvSpPr>
              <p:spPr>
                <a:xfrm>
                  <a:off x="7254823" y="4647111"/>
                  <a:ext cx="607306" cy="35490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Stop">
                    <a:avLst>
                      <a:gd name="adj" fmla="val 1428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消毒スプレー</a:t>
                  </a:r>
                </a:p>
              </p:txBody>
            </p:sp>
          </p:grpSp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3FDE961D-4324-4CE3-A810-4894A2DCD82E}"/>
                  </a:ext>
                </a:extLst>
              </p:cNvPr>
              <p:cNvSpPr/>
              <p:nvPr/>
            </p:nvSpPr>
            <p:spPr>
              <a:xfrm rot="5400000">
                <a:off x="6818528" y="3508343"/>
                <a:ext cx="791221" cy="1846320"/>
              </a:xfrm>
              <a:prstGeom prst="trapezoid">
                <a:avLst>
                  <a:gd name="adj" fmla="val 45747"/>
                </a:avLst>
              </a:prstGeom>
              <a:pattFill prst="lgConfetti">
                <a:fgClr>
                  <a:srgbClr val="00B0F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C339DDAC-D9A9-4559-BE82-00BC4C0C9378}"/>
                </a:ext>
              </a:extLst>
            </p:cNvPr>
            <p:cNvGrpSpPr/>
            <p:nvPr/>
          </p:nvGrpSpPr>
          <p:grpSpPr>
            <a:xfrm>
              <a:off x="6358744" y="1364959"/>
              <a:ext cx="1513961" cy="2102041"/>
              <a:chOff x="5259220" y="222895"/>
              <a:chExt cx="1513961" cy="2102041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5E5D039-773B-452C-8FA8-FCD65430E236}"/>
                  </a:ext>
                </a:extLst>
              </p:cNvPr>
              <p:cNvGrpSpPr/>
              <p:nvPr/>
            </p:nvGrpSpPr>
            <p:grpSpPr>
              <a:xfrm>
                <a:off x="5909796" y="222895"/>
                <a:ext cx="278369" cy="278369"/>
                <a:chOff x="1430158" y="3273151"/>
                <a:chExt cx="1093406" cy="1093406"/>
              </a:xfrm>
            </p:grpSpPr>
            <p:sp>
              <p:nvSpPr>
                <p:cNvPr id="276" name="星: 12 pt 275">
                  <a:extLst>
                    <a:ext uri="{FF2B5EF4-FFF2-40B4-BE49-F238E27FC236}">
                      <a16:creationId xmlns:a16="http://schemas.microsoft.com/office/drawing/2014/main" id="{D1807A0F-F602-4800-8CC8-A63A36E88058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54A58C56-947A-492E-9935-DDAA1CB008FD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BCE8CDAE-D2EE-4826-AB74-7A5DFAA9E255}"/>
                  </a:ext>
                </a:extLst>
              </p:cNvPr>
              <p:cNvGrpSpPr/>
              <p:nvPr/>
            </p:nvGrpSpPr>
            <p:grpSpPr>
              <a:xfrm>
                <a:off x="5259220" y="233502"/>
                <a:ext cx="510284" cy="510284"/>
                <a:chOff x="1430158" y="3273151"/>
                <a:chExt cx="1093406" cy="1093406"/>
              </a:xfrm>
            </p:grpSpPr>
            <p:sp>
              <p:nvSpPr>
                <p:cNvPr id="274" name="星: 12 pt 273">
                  <a:extLst>
                    <a:ext uri="{FF2B5EF4-FFF2-40B4-BE49-F238E27FC236}">
                      <a16:creationId xmlns:a16="http://schemas.microsoft.com/office/drawing/2014/main" id="{BA7B6BF0-1AFA-47A8-A0E2-AE8D256E32A5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D6109A88-CC4D-4C83-B5CB-7CD7537C7007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6C6AD1DB-E1E3-44AA-97BE-3E9017976BD5}"/>
                  </a:ext>
                </a:extLst>
              </p:cNvPr>
              <p:cNvGrpSpPr/>
              <p:nvPr/>
            </p:nvGrpSpPr>
            <p:grpSpPr>
              <a:xfrm>
                <a:off x="5666873" y="880885"/>
                <a:ext cx="145388" cy="145388"/>
                <a:chOff x="1430158" y="3273151"/>
                <a:chExt cx="1093406" cy="1093406"/>
              </a:xfrm>
            </p:grpSpPr>
            <p:sp>
              <p:nvSpPr>
                <p:cNvPr id="272" name="星: 12 pt 271">
                  <a:extLst>
                    <a:ext uri="{FF2B5EF4-FFF2-40B4-BE49-F238E27FC236}">
                      <a16:creationId xmlns:a16="http://schemas.microsoft.com/office/drawing/2014/main" id="{E4EA61B7-93A1-4781-AE33-EF42A9997D91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A879B782-B540-4412-B776-0DF30F9026FD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EEA6C205-22D9-4C9B-A669-3A0837737150}"/>
                  </a:ext>
                </a:extLst>
              </p:cNvPr>
              <p:cNvGrpSpPr/>
              <p:nvPr/>
            </p:nvGrpSpPr>
            <p:grpSpPr>
              <a:xfrm>
                <a:off x="6029519" y="666880"/>
                <a:ext cx="179758" cy="179758"/>
                <a:chOff x="1430158" y="3273151"/>
                <a:chExt cx="1093406" cy="1093406"/>
              </a:xfrm>
            </p:grpSpPr>
            <p:sp>
              <p:nvSpPr>
                <p:cNvPr id="270" name="星: 12 pt 269">
                  <a:extLst>
                    <a:ext uri="{FF2B5EF4-FFF2-40B4-BE49-F238E27FC236}">
                      <a16:creationId xmlns:a16="http://schemas.microsoft.com/office/drawing/2014/main" id="{52AB1C41-1F09-469D-9F63-CEA0F56354AE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AECFCA07-88CB-4A4B-842F-DCC2B2BD49AA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27668DE1-34B2-430C-9087-C7B464FE7736}"/>
                  </a:ext>
                </a:extLst>
              </p:cNvPr>
              <p:cNvGrpSpPr/>
              <p:nvPr/>
            </p:nvGrpSpPr>
            <p:grpSpPr>
              <a:xfrm>
                <a:off x="5909761" y="1018998"/>
                <a:ext cx="145388" cy="145388"/>
                <a:chOff x="1430158" y="3273151"/>
                <a:chExt cx="1093406" cy="1093406"/>
              </a:xfrm>
            </p:grpSpPr>
            <p:sp>
              <p:nvSpPr>
                <p:cNvPr id="268" name="星: 12 pt 267">
                  <a:extLst>
                    <a:ext uri="{FF2B5EF4-FFF2-40B4-BE49-F238E27FC236}">
                      <a16:creationId xmlns:a16="http://schemas.microsoft.com/office/drawing/2014/main" id="{51C8006A-A9C2-40B7-B08D-6EE8ED3C365F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DE56580E-3D2A-4995-B6F2-C6A52CC17632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08EC853E-B5A7-4B77-94BC-B4FB8DFB3AC5}"/>
                  </a:ext>
                </a:extLst>
              </p:cNvPr>
              <p:cNvGrpSpPr/>
              <p:nvPr/>
            </p:nvGrpSpPr>
            <p:grpSpPr>
              <a:xfrm>
                <a:off x="5485899" y="1604785"/>
                <a:ext cx="145388" cy="145388"/>
                <a:chOff x="1430158" y="3273151"/>
                <a:chExt cx="1093406" cy="1093406"/>
              </a:xfrm>
            </p:grpSpPr>
            <p:sp>
              <p:nvSpPr>
                <p:cNvPr id="266" name="星: 12 pt 265">
                  <a:extLst>
                    <a:ext uri="{FF2B5EF4-FFF2-40B4-BE49-F238E27FC236}">
                      <a16:creationId xmlns:a16="http://schemas.microsoft.com/office/drawing/2014/main" id="{9C2B5A92-1ABC-4001-9023-EC7732505E59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B13A4411-04BA-4F8D-9BFA-F917284A8C19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77718EF2-5122-4BBB-A745-3FF6B6BCE0A7}"/>
                  </a:ext>
                </a:extLst>
              </p:cNvPr>
              <p:cNvGrpSpPr/>
              <p:nvPr/>
            </p:nvGrpSpPr>
            <p:grpSpPr>
              <a:xfrm>
                <a:off x="5862136" y="1842910"/>
                <a:ext cx="145388" cy="145388"/>
                <a:chOff x="1430158" y="3273151"/>
                <a:chExt cx="1093406" cy="1093406"/>
              </a:xfrm>
            </p:grpSpPr>
            <p:sp>
              <p:nvSpPr>
                <p:cNvPr id="264" name="星: 12 pt 263">
                  <a:extLst>
                    <a:ext uri="{FF2B5EF4-FFF2-40B4-BE49-F238E27FC236}">
                      <a16:creationId xmlns:a16="http://schemas.microsoft.com/office/drawing/2014/main" id="{BC04E9CF-0D2E-4246-9D2D-B04942E36210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E79571BD-D216-4380-B17B-354EF65DCCB1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D7A85EF6-3ACC-4FF9-B28A-263FF5EEE855}"/>
                  </a:ext>
                </a:extLst>
              </p:cNvPr>
              <p:cNvGrpSpPr/>
              <p:nvPr/>
            </p:nvGrpSpPr>
            <p:grpSpPr>
              <a:xfrm>
                <a:off x="5445924" y="1191731"/>
                <a:ext cx="323580" cy="323580"/>
                <a:chOff x="1430158" y="3273151"/>
                <a:chExt cx="1093406" cy="1093406"/>
              </a:xfrm>
            </p:grpSpPr>
            <p:sp>
              <p:nvSpPr>
                <p:cNvPr id="262" name="星: 12 pt 261">
                  <a:extLst>
                    <a:ext uri="{FF2B5EF4-FFF2-40B4-BE49-F238E27FC236}">
                      <a16:creationId xmlns:a16="http://schemas.microsoft.com/office/drawing/2014/main" id="{ED04C677-75E8-490E-987C-33ED07385CDD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D155FD43-FFFE-48EE-BC55-EE3CA7893C3A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4CF5C0BA-BD52-4CBC-986C-3E0229737A1D}"/>
                  </a:ext>
                </a:extLst>
              </p:cNvPr>
              <p:cNvGrpSpPr/>
              <p:nvPr/>
            </p:nvGrpSpPr>
            <p:grpSpPr>
              <a:xfrm>
                <a:off x="6183144" y="1734899"/>
                <a:ext cx="590037" cy="590037"/>
                <a:chOff x="1430158" y="3273151"/>
                <a:chExt cx="1093406" cy="1093406"/>
              </a:xfrm>
            </p:grpSpPr>
            <p:sp>
              <p:nvSpPr>
                <p:cNvPr id="260" name="星: 12 pt 259">
                  <a:extLst>
                    <a:ext uri="{FF2B5EF4-FFF2-40B4-BE49-F238E27FC236}">
                      <a16:creationId xmlns:a16="http://schemas.microsoft.com/office/drawing/2014/main" id="{5E2A359B-454B-4EEE-AA23-7CD21060E77D}"/>
                    </a:ext>
                  </a:extLst>
                </p:cNvPr>
                <p:cNvSpPr/>
                <p:nvPr/>
              </p:nvSpPr>
              <p:spPr>
                <a:xfrm>
                  <a:off x="1430158" y="3273151"/>
                  <a:ext cx="1093406" cy="1093406"/>
                </a:xfrm>
                <a:prstGeom prst="star12">
                  <a:avLst>
                    <a:gd name="adj" fmla="val 41764"/>
                  </a:avLst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F52D5444-B228-4E04-84F6-E1DB5D067357}"/>
                    </a:ext>
                  </a:extLst>
                </p:cNvPr>
                <p:cNvSpPr/>
                <p:nvPr/>
              </p:nvSpPr>
              <p:spPr>
                <a:xfrm>
                  <a:off x="1658608" y="3630553"/>
                  <a:ext cx="625597" cy="220785"/>
                </a:xfrm>
                <a:custGeom>
                  <a:avLst/>
                  <a:gdLst>
                    <a:gd name="connsiteX0" fmla="*/ 458342 w 625597"/>
                    <a:gd name="connsiteY0" fmla="*/ 0 h 220785"/>
                    <a:gd name="connsiteX1" fmla="*/ 515205 w 625597"/>
                    <a:gd name="connsiteY1" fmla="*/ 56863 h 220785"/>
                    <a:gd name="connsiteX2" fmla="*/ 572067 w 625597"/>
                    <a:gd name="connsiteY2" fmla="*/ 0 h 220785"/>
                    <a:gd name="connsiteX3" fmla="*/ 625597 w 625597"/>
                    <a:gd name="connsiteY3" fmla="*/ 53530 h 220785"/>
                    <a:gd name="connsiteX4" fmla="*/ 568734 w 625597"/>
                    <a:gd name="connsiteY4" fmla="*/ 110393 h 220785"/>
                    <a:gd name="connsiteX5" fmla="*/ 625597 w 625597"/>
                    <a:gd name="connsiteY5" fmla="*/ 167255 h 220785"/>
                    <a:gd name="connsiteX6" fmla="*/ 572067 w 625597"/>
                    <a:gd name="connsiteY6" fmla="*/ 220785 h 220785"/>
                    <a:gd name="connsiteX7" fmla="*/ 515205 w 625597"/>
                    <a:gd name="connsiteY7" fmla="*/ 163922 h 220785"/>
                    <a:gd name="connsiteX8" fmla="*/ 458342 w 625597"/>
                    <a:gd name="connsiteY8" fmla="*/ 220785 h 220785"/>
                    <a:gd name="connsiteX9" fmla="*/ 404812 w 625597"/>
                    <a:gd name="connsiteY9" fmla="*/ 167255 h 220785"/>
                    <a:gd name="connsiteX10" fmla="*/ 461675 w 625597"/>
                    <a:gd name="connsiteY10" fmla="*/ 110393 h 220785"/>
                    <a:gd name="connsiteX11" fmla="*/ 404812 w 625597"/>
                    <a:gd name="connsiteY11" fmla="*/ 53530 h 220785"/>
                    <a:gd name="connsiteX12" fmla="*/ 53530 w 625597"/>
                    <a:gd name="connsiteY12" fmla="*/ 0 h 220785"/>
                    <a:gd name="connsiteX13" fmla="*/ 110393 w 625597"/>
                    <a:gd name="connsiteY13" fmla="*/ 56863 h 220785"/>
                    <a:gd name="connsiteX14" fmla="*/ 167255 w 625597"/>
                    <a:gd name="connsiteY14" fmla="*/ 0 h 220785"/>
                    <a:gd name="connsiteX15" fmla="*/ 220785 w 625597"/>
                    <a:gd name="connsiteY15" fmla="*/ 53530 h 220785"/>
                    <a:gd name="connsiteX16" fmla="*/ 163922 w 625597"/>
                    <a:gd name="connsiteY16" fmla="*/ 110393 h 220785"/>
                    <a:gd name="connsiteX17" fmla="*/ 220785 w 625597"/>
                    <a:gd name="connsiteY17" fmla="*/ 167255 h 220785"/>
                    <a:gd name="connsiteX18" fmla="*/ 167255 w 625597"/>
                    <a:gd name="connsiteY18" fmla="*/ 220785 h 220785"/>
                    <a:gd name="connsiteX19" fmla="*/ 110393 w 625597"/>
                    <a:gd name="connsiteY19" fmla="*/ 163922 h 220785"/>
                    <a:gd name="connsiteX20" fmla="*/ 53530 w 625597"/>
                    <a:gd name="connsiteY20" fmla="*/ 220785 h 220785"/>
                    <a:gd name="connsiteX21" fmla="*/ 0 w 625597"/>
                    <a:gd name="connsiteY21" fmla="*/ 167255 h 220785"/>
                    <a:gd name="connsiteX22" fmla="*/ 56863 w 625597"/>
                    <a:gd name="connsiteY22" fmla="*/ 110393 h 220785"/>
                    <a:gd name="connsiteX23" fmla="*/ 0 w 625597"/>
                    <a:gd name="connsiteY23" fmla="*/ 53530 h 2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25597" h="220785">
                      <a:moveTo>
                        <a:pt x="458342" y="0"/>
                      </a:moveTo>
                      <a:lnTo>
                        <a:pt x="515205" y="56863"/>
                      </a:lnTo>
                      <a:lnTo>
                        <a:pt x="572067" y="0"/>
                      </a:lnTo>
                      <a:lnTo>
                        <a:pt x="625597" y="53530"/>
                      </a:lnTo>
                      <a:lnTo>
                        <a:pt x="568734" y="110393"/>
                      </a:lnTo>
                      <a:lnTo>
                        <a:pt x="625597" y="167255"/>
                      </a:lnTo>
                      <a:lnTo>
                        <a:pt x="572067" y="220785"/>
                      </a:lnTo>
                      <a:lnTo>
                        <a:pt x="515205" y="163922"/>
                      </a:lnTo>
                      <a:lnTo>
                        <a:pt x="458342" y="220785"/>
                      </a:lnTo>
                      <a:lnTo>
                        <a:pt x="404812" y="167255"/>
                      </a:lnTo>
                      <a:lnTo>
                        <a:pt x="461675" y="110393"/>
                      </a:lnTo>
                      <a:lnTo>
                        <a:pt x="404812" y="53530"/>
                      </a:lnTo>
                      <a:close/>
                      <a:moveTo>
                        <a:pt x="53530" y="0"/>
                      </a:moveTo>
                      <a:lnTo>
                        <a:pt x="110393" y="56863"/>
                      </a:lnTo>
                      <a:lnTo>
                        <a:pt x="167255" y="0"/>
                      </a:lnTo>
                      <a:lnTo>
                        <a:pt x="220785" y="53530"/>
                      </a:lnTo>
                      <a:lnTo>
                        <a:pt x="163922" y="110393"/>
                      </a:lnTo>
                      <a:lnTo>
                        <a:pt x="220785" y="167255"/>
                      </a:lnTo>
                      <a:lnTo>
                        <a:pt x="167255" y="220785"/>
                      </a:lnTo>
                      <a:lnTo>
                        <a:pt x="110393" y="163922"/>
                      </a:lnTo>
                      <a:lnTo>
                        <a:pt x="53530" y="220785"/>
                      </a:lnTo>
                      <a:lnTo>
                        <a:pt x="0" y="167255"/>
                      </a:lnTo>
                      <a:lnTo>
                        <a:pt x="56863" y="110393"/>
                      </a:lnTo>
                      <a:lnTo>
                        <a:pt x="0" y="53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FBA3B83-5CDD-4404-8CA3-AE247A7C4FA3}"/>
              </a:ext>
            </a:extLst>
          </p:cNvPr>
          <p:cNvGrpSpPr/>
          <p:nvPr/>
        </p:nvGrpSpPr>
        <p:grpSpPr>
          <a:xfrm>
            <a:off x="6615830" y="1050338"/>
            <a:ext cx="2553229" cy="2357273"/>
            <a:chOff x="6336084" y="897854"/>
            <a:chExt cx="2832975" cy="2615549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FC63D85E-B1CB-484F-96BB-D9221C064A89}"/>
                </a:ext>
              </a:extLst>
            </p:cNvPr>
            <p:cNvGrpSpPr/>
            <p:nvPr/>
          </p:nvGrpSpPr>
          <p:grpSpPr>
            <a:xfrm>
              <a:off x="7611440" y="897854"/>
              <a:ext cx="1557619" cy="2615549"/>
              <a:chOff x="1062392" y="661822"/>
              <a:chExt cx="1697990" cy="2851260"/>
            </a:xfrm>
          </p:grpSpPr>
          <p:sp>
            <p:nvSpPr>
              <p:cNvPr id="279" name="四角形: 上の 2 つの角を丸める 278">
                <a:extLst>
                  <a:ext uri="{FF2B5EF4-FFF2-40B4-BE49-F238E27FC236}">
                    <a16:creationId xmlns:a16="http://schemas.microsoft.com/office/drawing/2014/main" id="{94D1C19B-5DBE-42D7-B8FB-1E912489D62A}"/>
                  </a:ext>
                </a:extLst>
              </p:cNvPr>
              <p:cNvSpPr/>
              <p:nvPr/>
            </p:nvSpPr>
            <p:spPr>
              <a:xfrm>
                <a:off x="1789114" y="1133475"/>
                <a:ext cx="534986" cy="321810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7D2E204F-4BFC-424C-A686-973E2C40A041}"/>
                  </a:ext>
                </a:extLst>
              </p:cNvPr>
              <p:cNvSpPr/>
              <p:nvPr/>
            </p:nvSpPr>
            <p:spPr>
              <a:xfrm>
                <a:off x="1341773" y="3173065"/>
                <a:ext cx="1418609" cy="34001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D69F67FB-BD55-447E-8398-44EB3396D441}"/>
                  </a:ext>
                </a:extLst>
              </p:cNvPr>
              <p:cNvSpPr/>
              <p:nvPr/>
            </p:nvSpPr>
            <p:spPr>
              <a:xfrm>
                <a:off x="1341773" y="2098240"/>
                <a:ext cx="1418609" cy="1116716"/>
              </a:xfrm>
              <a:prstGeom prst="rect">
                <a:avLst/>
              </a:pr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171C8C2C-2B4E-4CF7-8801-576CE10B7D5C}"/>
                  </a:ext>
                </a:extLst>
              </p:cNvPr>
              <p:cNvSpPr/>
              <p:nvPr/>
            </p:nvSpPr>
            <p:spPr>
              <a:xfrm>
                <a:off x="1341773" y="1420053"/>
                <a:ext cx="1418609" cy="757870"/>
              </a:xfrm>
              <a:custGeom>
                <a:avLst/>
                <a:gdLst>
                  <a:gd name="connsiteX0" fmla="*/ 404504 w 1418609"/>
                  <a:gd name="connsiteY0" fmla="*/ 0 h 757870"/>
                  <a:gd name="connsiteX1" fmla="*/ 1014105 w 1418609"/>
                  <a:gd name="connsiteY1" fmla="*/ 0 h 757870"/>
                  <a:gd name="connsiteX2" fmla="*/ 1418608 w 1418609"/>
                  <a:gd name="connsiteY2" fmla="*/ 417853 h 757870"/>
                  <a:gd name="connsiteX3" fmla="*/ 1418609 w 1418609"/>
                  <a:gd name="connsiteY3" fmla="*/ 417853 h 757870"/>
                  <a:gd name="connsiteX4" fmla="*/ 1418609 w 1418609"/>
                  <a:gd name="connsiteY4" fmla="*/ 417854 h 757870"/>
                  <a:gd name="connsiteX5" fmla="*/ 1418609 w 1418609"/>
                  <a:gd name="connsiteY5" fmla="*/ 757870 h 757870"/>
                  <a:gd name="connsiteX6" fmla="*/ 0 w 1418609"/>
                  <a:gd name="connsiteY6" fmla="*/ 757870 h 757870"/>
                  <a:gd name="connsiteX7" fmla="*/ 0 w 1418609"/>
                  <a:gd name="connsiteY7" fmla="*/ 417854 h 757870"/>
                  <a:gd name="connsiteX8" fmla="*/ 0 w 1418609"/>
                  <a:gd name="connsiteY8" fmla="*/ 417853 h 757870"/>
                  <a:gd name="connsiteX9" fmla="*/ 1 w 1418609"/>
                  <a:gd name="connsiteY9" fmla="*/ 417853 h 757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8609" h="757870">
                    <a:moveTo>
                      <a:pt x="404504" y="0"/>
                    </a:moveTo>
                    <a:lnTo>
                      <a:pt x="1014105" y="0"/>
                    </a:lnTo>
                    <a:lnTo>
                      <a:pt x="1418608" y="417853"/>
                    </a:lnTo>
                    <a:lnTo>
                      <a:pt x="1418609" y="417853"/>
                    </a:lnTo>
                    <a:lnTo>
                      <a:pt x="1418609" y="417854"/>
                    </a:lnTo>
                    <a:lnTo>
                      <a:pt x="1418609" y="757870"/>
                    </a:lnTo>
                    <a:lnTo>
                      <a:pt x="0" y="757870"/>
                    </a:lnTo>
                    <a:lnTo>
                      <a:pt x="0" y="417854"/>
                    </a:lnTo>
                    <a:lnTo>
                      <a:pt x="0" y="417853"/>
                    </a:lnTo>
                    <a:lnTo>
                      <a:pt x="1" y="4178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上の 2 つの角を丸める 282">
                <a:extLst>
                  <a:ext uri="{FF2B5EF4-FFF2-40B4-BE49-F238E27FC236}">
                    <a16:creationId xmlns:a16="http://schemas.microsoft.com/office/drawing/2014/main" id="{32724262-E007-464D-AB66-845C9875BFE3}"/>
                  </a:ext>
                </a:extLst>
              </p:cNvPr>
              <p:cNvSpPr/>
              <p:nvPr/>
            </p:nvSpPr>
            <p:spPr>
              <a:xfrm>
                <a:off x="1898651" y="804863"/>
                <a:ext cx="315912" cy="293234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B87CD251-A897-4503-807F-543ABA4EC924}"/>
                  </a:ext>
                </a:extLst>
              </p:cNvPr>
              <p:cNvSpPr/>
              <p:nvPr/>
            </p:nvSpPr>
            <p:spPr>
              <a:xfrm>
                <a:off x="1738702" y="990776"/>
                <a:ext cx="635810" cy="321458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83345E48-62C1-49FA-B7CD-80CB4B792618}"/>
                  </a:ext>
                </a:extLst>
              </p:cNvPr>
              <p:cNvSpPr txBox="1"/>
              <p:nvPr/>
            </p:nvSpPr>
            <p:spPr>
              <a:xfrm>
                <a:off x="1516380" y="2372817"/>
                <a:ext cx="1112990" cy="5675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消毒ジェル</a:t>
                </a:r>
              </a:p>
            </p:txBody>
          </p:sp>
          <p:sp>
            <p:nvSpPr>
              <p:cNvPr id="286" name="楕円 28">
                <a:extLst>
                  <a:ext uri="{FF2B5EF4-FFF2-40B4-BE49-F238E27FC236}">
                    <a16:creationId xmlns:a16="http://schemas.microsoft.com/office/drawing/2014/main" id="{57E730AA-1D4A-459E-ABE3-998500711979}"/>
                  </a:ext>
                </a:extLst>
              </p:cNvPr>
              <p:cNvSpPr/>
              <p:nvPr/>
            </p:nvSpPr>
            <p:spPr>
              <a:xfrm>
                <a:off x="1062392" y="1048540"/>
                <a:ext cx="202910" cy="810485"/>
              </a:xfrm>
              <a:custGeom>
                <a:avLst/>
                <a:gdLst>
                  <a:gd name="connsiteX0" fmla="*/ 0 w 1649457"/>
                  <a:gd name="connsiteY0" fmla="*/ 824729 h 1649457"/>
                  <a:gd name="connsiteX1" fmla="*/ 824729 w 1649457"/>
                  <a:gd name="connsiteY1" fmla="*/ 0 h 1649457"/>
                  <a:gd name="connsiteX2" fmla="*/ 1649458 w 1649457"/>
                  <a:gd name="connsiteY2" fmla="*/ 824729 h 1649457"/>
                  <a:gd name="connsiteX3" fmla="*/ 824729 w 1649457"/>
                  <a:gd name="connsiteY3" fmla="*/ 1649458 h 1649457"/>
                  <a:gd name="connsiteX4" fmla="*/ 0 w 1649457"/>
                  <a:gd name="connsiteY4" fmla="*/ 824729 h 1649457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824729 h 1649458"/>
                  <a:gd name="connsiteX1" fmla="*/ 824729 w 1649458"/>
                  <a:gd name="connsiteY1" fmla="*/ 0 h 1649458"/>
                  <a:gd name="connsiteX2" fmla="*/ 1649458 w 1649458"/>
                  <a:gd name="connsiteY2" fmla="*/ 824729 h 1649458"/>
                  <a:gd name="connsiteX3" fmla="*/ 824729 w 1649458"/>
                  <a:gd name="connsiteY3" fmla="*/ 1649458 h 1649458"/>
                  <a:gd name="connsiteX4" fmla="*/ 0 w 1649458"/>
                  <a:gd name="connsiteY4" fmla="*/ 824729 h 1649458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  <a:gd name="connsiteX0" fmla="*/ 0 w 1649458"/>
                  <a:gd name="connsiteY0" fmla="*/ 1762942 h 2587671"/>
                  <a:gd name="connsiteX1" fmla="*/ 824729 w 1649458"/>
                  <a:gd name="connsiteY1" fmla="*/ 0 h 2587671"/>
                  <a:gd name="connsiteX2" fmla="*/ 1649458 w 1649458"/>
                  <a:gd name="connsiteY2" fmla="*/ 1762942 h 2587671"/>
                  <a:gd name="connsiteX3" fmla="*/ 824729 w 1649458"/>
                  <a:gd name="connsiteY3" fmla="*/ 2587671 h 2587671"/>
                  <a:gd name="connsiteX4" fmla="*/ 0 w 1649458"/>
                  <a:gd name="connsiteY4" fmla="*/ 1762942 h 258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458" h="2587671">
                    <a:moveTo>
                      <a:pt x="0" y="1762942"/>
                    </a:moveTo>
                    <a:cubicBezTo>
                      <a:pt x="0" y="1307457"/>
                      <a:pt x="564507" y="228600"/>
                      <a:pt x="824729" y="0"/>
                    </a:cubicBezTo>
                    <a:cubicBezTo>
                      <a:pt x="1099239" y="228600"/>
                      <a:pt x="1649458" y="1307457"/>
                      <a:pt x="1649458" y="1762942"/>
                    </a:cubicBezTo>
                    <a:cubicBezTo>
                      <a:pt x="1649458" y="2218427"/>
                      <a:pt x="1280214" y="2587671"/>
                      <a:pt x="824729" y="2587671"/>
                    </a:cubicBezTo>
                    <a:cubicBezTo>
                      <a:pt x="369244" y="2587671"/>
                      <a:pt x="0" y="2218427"/>
                      <a:pt x="0" y="17629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873135C-7C74-4A6E-B0A3-B758EA2D23C1}"/>
                  </a:ext>
                </a:extLst>
              </p:cNvPr>
              <p:cNvSpPr/>
              <p:nvPr/>
            </p:nvSpPr>
            <p:spPr>
              <a:xfrm>
                <a:off x="1100978" y="704786"/>
                <a:ext cx="877915" cy="434573"/>
              </a:xfrm>
              <a:custGeom>
                <a:avLst/>
                <a:gdLst>
                  <a:gd name="connsiteX0" fmla="*/ 121570 w 877915"/>
                  <a:gd name="connsiteY0" fmla="*/ 0 h 434573"/>
                  <a:gd name="connsiteX1" fmla="*/ 857973 w 877915"/>
                  <a:gd name="connsiteY1" fmla="*/ 0 h 434573"/>
                  <a:gd name="connsiteX2" fmla="*/ 877915 w 877915"/>
                  <a:gd name="connsiteY2" fmla="*/ 19942 h 434573"/>
                  <a:gd name="connsiteX3" fmla="*/ 877915 w 877915"/>
                  <a:gd name="connsiteY3" fmla="*/ 99707 h 434573"/>
                  <a:gd name="connsiteX4" fmla="*/ 857973 w 877915"/>
                  <a:gd name="connsiteY4" fmla="*/ 119649 h 434573"/>
                  <a:gd name="connsiteX5" fmla="*/ 198809 w 877915"/>
                  <a:gd name="connsiteY5" fmla="*/ 119649 h 434573"/>
                  <a:gd name="connsiteX6" fmla="*/ 118462 w 877915"/>
                  <a:gd name="connsiteY6" fmla="*/ 419508 h 434573"/>
                  <a:gd name="connsiteX7" fmla="*/ 93575 w 877915"/>
                  <a:gd name="connsiteY7" fmla="*/ 433876 h 434573"/>
                  <a:gd name="connsiteX8" fmla="*/ 15066 w 877915"/>
                  <a:gd name="connsiteY8" fmla="*/ 412840 h 434573"/>
                  <a:gd name="connsiteX9" fmla="*/ 697 w 877915"/>
                  <a:gd name="connsiteY9" fmla="*/ 387953 h 434573"/>
                  <a:gd name="connsiteX10" fmla="*/ 100100 w 877915"/>
                  <a:gd name="connsiteY10" fmla="*/ 16977 h 434573"/>
                  <a:gd name="connsiteX11" fmla="*/ 106089 w 877915"/>
                  <a:gd name="connsiteY11" fmla="*/ 9173 h 434573"/>
                  <a:gd name="connsiteX12" fmla="*/ 107469 w 877915"/>
                  <a:gd name="connsiteY12" fmla="*/ 5841 h 434573"/>
                  <a:gd name="connsiteX13" fmla="*/ 109194 w 877915"/>
                  <a:gd name="connsiteY13" fmla="*/ 5126 h 434573"/>
                  <a:gd name="connsiteX14" fmla="*/ 109568 w 877915"/>
                  <a:gd name="connsiteY14" fmla="*/ 4639 h 434573"/>
                  <a:gd name="connsiteX15" fmla="*/ 110744 w 877915"/>
                  <a:gd name="connsiteY15" fmla="*/ 4484 h 434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7915" h="434573">
                    <a:moveTo>
                      <a:pt x="121570" y="0"/>
                    </a:moveTo>
                    <a:lnTo>
                      <a:pt x="857973" y="0"/>
                    </a:lnTo>
                    <a:cubicBezTo>
                      <a:pt x="868987" y="0"/>
                      <a:pt x="877915" y="8928"/>
                      <a:pt x="877915" y="19942"/>
                    </a:cubicBezTo>
                    <a:lnTo>
                      <a:pt x="877915" y="99707"/>
                    </a:lnTo>
                    <a:cubicBezTo>
                      <a:pt x="877915" y="110721"/>
                      <a:pt x="868987" y="119649"/>
                      <a:pt x="857973" y="119649"/>
                    </a:cubicBezTo>
                    <a:lnTo>
                      <a:pt x="198809" y="119649"/>
                    </a:lnTo>
                    <a:lnTo>
                      <a:pt x="118462" y="419508"/>
                    </a:lnTo>
                    <a:cubicBezTo>
                      <a:pt x="115558" y="430347"/>
                      <a:pt x="104415" y="436781"/>
                      <a:pt x="93575" y="433876"/>
                    </a:cubicBezTo>
                    <a:lnTo>
                      <a:pt x="15066" y="412840"/>
                    </a:lnTo>
                    <a:cubicBezTo>
                      <a:pt x="4226" y="409935"/>
                      <a:pt x="-2207" y="398792"/>
                      <a:pt x="697" y="387953"/>
                    </a:cubicBezTo>
                    <a:lnTo>
                      <a:pt x="100100" y="16977"/>
                    </a:lnTo>
                    <a:lnTo>
                      <a:pt x="106089" y="9173"/>
                    </a:lnTo>
                    <a:lnTo>
                      <a:pt x="107469" y="5841"/>
                    </a:lnTo>
                    <a:lnTo>
                      <a:pt x="109194" y="5126"/>
                    </a:lnTo>
                    <a:lnTo>
                      <a:pt x="109568" y="4639"/>
                    </a:lnTo>
                    <a:lnTo>
                      <a:pt x="110744" y="44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2A9355A0-FDDA-4E18-9781-60E154CDA489}"/>
                  </a:ext>
                </a:extLst>
              </p:cNvPr>
              <p:cNvSpPr/>
              <p:nvPr/>
            </p:nvSpPr>
            <p:spPr>
              <a:xfrm>
                <a:off x="1755776" y="661822"/>
                <a:ext cx="601662" cy="207510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9" name="片側の 2 つの角を丸めた四角形 6">
              <a:extLst>
                <a:ext uri="{FF2B5EF4-FFF2-40B4-BE49-F238E27FC236}">
                  <a16:creationId xmlns:a16="http://schemas.microsoft.com/office/drawing/2014/main" id="{09975CCD-63DE-4642-889F-4DB48999413F}"/>
                </a:ext>
              </a:extLst>
            </p:cNvPr>
            <p:cNvSpPr/>
            <p:nvPr/>
          </p:nvSpPr>
          <p:spPr>
            <a:xfrm rot="18000000" flipH="1">
              <a:off x="6530742" y="1087189"/>
              <a:ext cx="1139927" cy="1529243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0" name="片側の 2 つの角を丸めた四角形 6">
              <a:extLst>
                <a:ext uri="{FF2B5EF4-FFF2-40B4-BE49-F238E27FC236}">
                  <a16:creationId xmlns:a16="http://schemas.microsoft.com/office/drawing/2014/main" id="{53E129BB-1B23-43AC-9C93-CD0A4CF04407}"/>
                </a:ext>
              </a:extLst>
            </p:cNvPr>
            <p:cNvSpPr/>
            <p:nvPr/>
          </p:nvSpPr>
          <p:spPr>
            <a:xfrm rot="18000000" flipH="1">
              <a:off x="6600891" y="1525453"/>
              <a:ext cx="1139927" cy="1529243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8F0D959A-53C3-4A88-8CFF-8C221FCE07FD}"/>
                </a:ext>
              </a:extLst>
            </p:cNvPr>
            <p:cNvGrpSpPr/>
            <p:nvPr/>
          </p:nvGrpSpPr>
          <p:grpSpPr>
            <a:xfrm rot="20700000">
              <a:off x="6582047" y="2522411"/>
              <a:ext cx="331489" cy="331489"/>
              <a:chOff x="7395099" y="3923884"/>
              <a:chExt cx="976590" cy="976590"/>
            </a:xfrm>
          </p:grpSpPr>
          <p:sp>
            <p:nvSpPr>
              <p:cNvPr id="344" name="星 16 91">
                <a:extLst>
                  <a:ext uri="{FF2B5EF4-FFF2-40B4-BE49-F238E27FC236}">
                    <a16:creationId xmlns:a16="http://schemas.microsoft.com/office/drawing/2014/main" id="{F8D08C5C-D503-4FF7-B509-686FE5872CB0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乗算記号 344">
                <a:extLst>
                  <a:ext uri="{FF2B5EF4-FFF2-40B4-BE49-F238E27FC236}">
                    <a16:creationId xmlns:a16="http://schemas.microsoft.com/office/drawing/2014/main" id="{2724A369-4AAC-43F6-9599-73B81183DCC9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乗算記号 345">
                <a:extLst>
                  <a:ext uri="{FF2B5EF4-FFF2-40B4-BE49-F238E27FC236}">
                    <a16:creationId xmlns:a16="http://schemas.microsoft.com/office/drawing/2014/main" id="{71DD0E46-5E86-41A8-B595-3A7929949693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0E9CC876-0D39-408F-B080-2AC9D8B46BEA}"/>
                </a:ext>
              </a:extLst>
            </p:cNvPr>
            <p:cNvGrpSpPr/>
            <p:nvPr/>
          </p:nvGrpSpPr>
          <p:grpSpPr>
            <a:xfrm rot="2700000">
              <a:off x="7289221" y="2990914"/>
              <a:ext cx="402135" cy="402135"/>
              <a:chOff x="7395099" y="3923884"/>
              <a:chExt cx="976590" cy="976590"/>
            </a:xfrm>
          </p:grpSpPr>
          <p:sp>
            <p:nvSpPr>
              <p:cNvPr id="348" name="星 16 85">
                <a:extLst>
                  <a:ext uri="{FF2B5EF4-FFF2-40B4-BE49-F238E27FC236}">
                    <a16:creationId xmlns:a16="http://schemas.microsoft.com/office/drawing/2014/main" id="{A897F430-33D8-4860-A085-7C17D0E11AA9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乗算記号 348">
                <a:extLst>
                  <a:ext uri="{FF2B5EF4-FFF2-40B4-BE49-F238E27FC236}">
                    <a16:creationId xmlns:a16="http://schemas.microsoft.com/office/drawing/2014/main" id="{7D806F89-A876-47C6-BB65-0E944A4658B7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乗算記号 349">
                <a:extLst>
                  <a:ext uri="{FF2B5EF4-FFF2-40B4-BE49-F238E27FC236}">
                    <a16:creationId xmlns:a16="http://schemas.microsoft.com/office/drawing/2014/main" id="{C1EA270D-D523-4BD6-B1F7-18ED4D12951C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1C336F7-20A8-499D-833A-9A33A95F5390}"/>
                </a:ext>
              </a:extLst>
            </p:cNvPr>
            <p:cNvGrpSpPr/>
            <p:nvPr/>
          </p:nvGrpSpPr>
          <p:grpSpPr>
            <a:xfrm rot="20695376">
              <a:off x="6822313" y="2953366"/>
              <a:ext cx="249556" cy="249556"/>
              <a:chOff x="7395099" y="3923884"/>
              <a:chExt cx="976590" cy="976590"/>
            </a:xfrm>
          </p:grpSpPr>
          <p:sp>
            <p:nvSpPr>
              <p:cNvPr id="352" name="星 16 82">
                <a:extLst>
                  <a:ext uri="{FF2B5EF4-FFF2-40B4-BE49-F238E27FC236}">
                    <a16:creationId xmlns:a16="http://schemas.microsoft.com/office/drawing/2014/main" id="{54928F53-0FBC-40C7-9149-036A872D5A86}"/>
                  </a:ext>
                </a:extLst>
              </p:cNvPr>
              <p:cNvSpPr/>
              <p:nvPr/>
            </p:nvSpPr>
            <p:spPr>
              <a:xfrm>
                <a:off x="7395099" y="3923884"/>
                <a:ext cx="976590" cy="976590"/>
              </a:xfrm>
              <a:prstGeom prst="star16">
                <a:avLst>
                  <a:gd name="adj" fmla="val 46590"/>
                </a:avLst>
              </a:prstGeom>
              <a:solidFill>
                <a:srgbClr val="44546A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3" name="乗算記号 352">
                <a:extLst>
                  <a:ext uri="{FF2B5EF4-FFF2-40B4-BE49-F238E27FC236}">
                    <a16:creationId xmlns:a16="http://schemas.microsoft.com/office/drawing/2014/main" id="{1C0CCB99-80F5-4E0E-8C76-F396C467871D}"/>
                  </a:ext>
                </a:extLst>
              </p:cNvPr>
              <p:cNvSpPr/>
              <p:nvPr/>
            </p:nvSpPr>
            <p:spPr>
              <a:xfrm>
                <a:off x="7483890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乗算記号 353">
                <a:extLst>
                  <a:ext uri="{FF2B5EF4-FFF2-40B4-BE49-F238E27FC236}">
                    <a16:creationId xmlns:a16="http://schemas.microsoft.com/office/drawing/2014/main" id="{21813D50-C5BD-469B-AA42-CA702A679818}"/>
                  </a:ext>
                </a:extLst>
              </p:cNvPr>
              <p:cNvSpPr/>
              <p:nvPr/>
            </p:nvSpPr>
            <p:spPr>
              <a:xfrm>
                <a:off x="7883394" y="4133628"/>
                <a:ext cx="399504" cy="399504"/>
              </a:xfrm>
              <a:prstGeom prst="mathMultipl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61661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8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pptxd63_消毒液、消毒スプレーのイラスト</dc:title>
  <dc:subject>pptxd63_消毒液、消毒スプレーのイラスト</dc:subject>
  <dc:creator>でじけろお</dc:creator>
  <cp:revision>1</cp:revision>
  <dcterms:created xsi:type="dcterms:W3CDTF">2018-05-20T00:31:01Z</dcterms:created>
  <dcterms:modified xsi:type="dcterms:W3CDTF">2020-04-13T01:18:21Z</dcterms:modified>
  <cp:version>1</cp:version>
</cp:coreProperties>
</file>